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  <p:sldMasterId id="2147483948" r:id="rId2"/>
    <p:sldMasterId id="2147483950" r:id="rId3"/>
    <p:sldMasterId id="2147483683" r:id="rId4"/>
  </p:sldMasterIdLst>
  <p:notesMasterIdLst>
    <p:notesMasterId r:id="rId41"/>
  </p:notesMasterIdLst>
  <p:handoutMasterIdLst>
    <p:handoutMasterId r:id="rId42"/>
  </p:handoutMasterIdLst>
  <p:sldIdLst>
    <p:sldId id="603" r:id="rId5"/>
    <p:sldId id="2618" r:id="rId6"/>
    <p:sldId id="2147483534" r:id="rId7"/>
    <p:sldId id="2147483535" r:id="rId8"/>
    <p:sldId id="2147483483" r:id="rId9"/>
    <p:sldId id="2500" r:id="rId10"/>
    <p:sldId id="2147483511" r:id="rId11"/>
    <p:sldId id="2147483515" r:id="rId12"/>
    <p:sldId id="2147483528" r:id="rId13"/>
    <p:sldId id="2147483527" r:id="rId14"/>
    <p:sldId id="2147483516" r:id="rId15"/>
    <p:sldId id="2147483517" r:id="rId16"/>
    <p:sldId id="2147483524" r:id="rId17"/>
    <p:sldId id="2147483525" r:id="rId18"/>
    <p:sldId id="2147483526" r:id="rId19"/>
    <p:sldId id="2147483518" r:id="rId20"/>
    <p:sldId id="2147483519" r:id="rId21"/>
    <p:sldId id="2147483520" r:id="rId22"/>
    <p:sldId id="2147483521" r:id="rId23"/>
    <p:sldId id="2147483522" r:id="rId24"/>
    <p:sldId id="2147483523" r:id="rId25"/>
    <p:sldId id="2147483529" r:id="rId26"/>
    <p:sldId id="2147483530" r:id="rId27"/>
    <p:sldId id="16777061" r:id="rId28"/>
    <p:sldId id="16777082" r:id="rId29"/>
    <p:sldId id="2147483531" r:id="rId30"/>
    <p:sldId id="16777062" r:id="rId31"/>
    <p:sldId id="16777086" r:id="rId32"/>
    <p:sldId id="16777087" r:id="rId33"/>
    <p:sldId id="2147483533" r:id="rId34"/>
    <p:sldId id="16777092" r:id="rId35"/>
    <p:sldId id="2147483532" r:id="rId36"/>
    <p:sldId id="2516" r:id="rId37"/>
    <p:sldId id="2147483514" r:id="rId38"/>
    <p:sldId id="582" r:id="rId39"/>
    <p:sldId id="2419" r:id="rId40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BA36"/>
    <a:srgbClr val="374153"/>
    <a:srgbClr val="FFFFFF"/>
    <a:srgbClr val="221815"/>
    <a:srgbClr val="FFFF00"/>
    <a:srgbClr val="1D1D1A"/>
    <a:srgbClr val="595757"/>
    <a:srgbClr val="91A2BF"/>
    <a:srgbClr val="E4EBEA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10" autoAdjust="0"/>
    <p:restoredTop sz="96419" autoAdjust="0"/>
  </p:normalViewPr>
  <p:slideViewPr>
    <p:cSldViewPr snapToGrid="0" snapToObjects="1">
      <p:cViewPr varScale="1">
        <p:scale>
          <a:sx n="120" d="100"/>
          <a:sy n="120" d="100"/>
        </p:scale>
        <p:origin x="216" y="3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7/1/25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7/1/25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4602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584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l" fontAlgn="base">
              <a:buFont typeface="+mj-lt"/>
              <a:buAutoNum type="arabicPeriod"/>
            </a:pPr>
            <a:r>
              <a:rPr lang="zh-CN" altLang="en-US" b="0" i="0" dirty="0">
                <a:effectLst/>
                <a:latin typeface="inherit"/>
              </a:rPr>
              <a:t>水的导热系数远大于空气，这意味着水传导热量的能力比空气强得多。</a:t>
            </a:r>
            <a:endParaRPr lang="zh-CN" altLang="en-US" b="0" i="0" dirty="0">
              <a:effectLst/>
              <a:latin typeface="-apple-system"/>
            </a:endParaRPr>
          </a:p>
          <a:p>
            <a:pPr marL="742950" lvl="1" indent="-285750" algn="l" fontAlgn="base">
              <a:buFont typeface="+mj-lt"/>
              <a:buAutoNum type="arabicPeriod"/>
            </a:pPr>
            <a:r>
              <a:rPr lang="zh-CN" altLang="en-US" b="0" i="0" dirty="0">
                <a:effectLst/>
                <a:latin typeface="inherit"/>
              </a:rPr>
              <a:t>水的比热远大于空气，这意味着水在相同质量下吸收或释放热量时，温度变化比空气小得多。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17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5799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595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github.com/Infrasys-AI/AIInfra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github.com/Infrasys-AI/AIInfra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076156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一级目录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AC22811-9AEA-A591-E5A6-59E3F43AC10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6E8723B-B548-47A1-A585-5AE392C37FD8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973BA6-9643-FF5E-1051-6735B3FA37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20AFBB51-BBBA-04A3-12FE-10139AC78321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4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448BE4E0-AC91-8910-4CFD-353EC35F216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187108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76116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放总结和问题为主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pic>
        <p:nvPicPr>
          <p:cNvPr id="2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A4BA1338-979F-0199-7A7F-F5FD4E1362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二级目录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一级目录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AC22811-9AEA-A591-E5A6-59E3F43AC10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6E8723B-B548-47A1-A585-5AE392C37FD8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973BA6-9643-FF5E-1051-6735B3FA37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20AFBB51-BBBA-04A3-12FE-10139AC78321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31296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github.com/Infrasys-AI/AIInfra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rasys-AI/AIInfra" TargetMode="External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495383" y="6499606"/>
            <a:ext cx="728026" cy="26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3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000" dirty="0">
              <a:solidFill>
                <a:srgbClr val="374153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073887" y="6538110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374153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374153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87" y="6464008"/>
            <a:ext cx="332871" cy="332871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6172102" y="6499638"/>
            <a:ext cx="5815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b="1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0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0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0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B1CCA0BD-7523-410F-69AA-9DBA589B8C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AEADF86-8F19-19C7-EAC1-CDEB2046C5B9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F6638CC1-9C62-8D56-0FC7-AFD38A242C7F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87" name="Group 18">
              <a:extLst>
                <a:ext uri="{FF2B5EF4-FFF2-40B4-BE49-F238E27FC236}">
                  <a16:creationId xmlns:a16="http://schemas.microsoft.com/office/drawing/2014/main" id="{77876179-7B16-E1A3-8D6A-0BA80C9B6E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8" name="Rectangle 19">
                <a:extLst>
                  <a:ext uri="{FF2B5EF4-FFF2-40B4-BE49-F238E27FC236}">
                    <a16:creationId xmlns:a16="http://schemas.microsoft.com/office/drawing/2014/main" id="{6532F44B-B2F8-6999-0506-AC02253DD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0">
                <a:extLst>
                  <a:ext uri="{FF2B5EF4-FFF2-40B4-BE49-F238E27FC236}">
                    <a16:creationId xmlns:a16="http://schemas.microsoft.com/office/drawing/2014/main" id="{1620BAAC-5C71-11F8-473A-7B5DC9A28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0" name="Rectangle 21">
                <a:extLst>
                  <a:ext uri="{FF2B5EF4-FFF2-40B4-BE49-F238E27FC236}">
                    <a16:creationId xmlns:a16="http://schemas.microsoft.com/office/drawing/2014/main" id="{BA6A9A36-1273-8EDE-3046-B695CBC69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1" name="Rectangle 22">
                <a:extLst>
                  <a:ext uri="{FF2B5EF4-FFF2-40B4-BE49-F238E27FC236}">
                    <a16:creationId xmlns:a16="http://schemas.microsoft.com/office/drawing/2014/main" id="{FB1E8CD3-9AAB-966E-FAED-2BCF0A2C6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23">
              <a:extLst>
                <a:ext uri="{FF2B5EF4-FFF2-40B4-BE49-F238E27FC236}">
                  <a16:creationId xmlns:a16="http://schemas.microsoft.com/office/drawing/2014/main" id="{73BC7F8F-1033-3C0C-489E-75BBABD648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4" name="Rectangle 24">
                <a:extLst>
                  <a:ext uri="{FF2B5EF4-FFF2-40B4-BE49-F238E27FC236}">
                    <a16:creationId xmlns:a16="http://schemas.microsoft.com/office/drawing/2014/main" id="{24715ABA-FA1D-3004-EA79-D9FBE8FEC6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86541857-2C9D-32A4-F7E2-9F61FC592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6" name="Rectangle 26">
                <a:extLst>
                  <a:ext uri="{FF2B5EF4-FFF2-40B4-BE49-F238E27FC236}">
                    <a16:creationId xmlns:a16="http://schemas.microsoft.com/office/drawing/2014/main" id="{AEF920D3-00BA-33A6-915C-5DC727F27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7">
                <a:extLst>
                  <a:ext uri="{FF2B5EF4-FFF2-40B4-BE49-F238E27FC236}">
                    <a16:creationId xmlns:a16="http://schemas.microsoft.com/office/drawing/2014/main" id="{B14C9BB4-49DC-6EEF-678C-AD2B1DC08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28">
              <a:extLst>
                <a:ext uri="{FF2B5EF4-FFF2-40B4-BE49-F238E27FC236}">
                  <a16:creationId xmlns:a16="http://schemas.microsoft.com/office/drawing/2014/main" id="{AE7F7EB6-852B-E648-26B4-02820AB689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40" name="Rectangle 29">
                <a:extLst>
                  <a:ext uri="{FF2B5EF4-FFF2-40B4-BE49-F238E27FC236}">
                    <a16:creationId xmlns:a16="http://schemas.microsoft.com/office/drawing/2014/main" id="{61CA1103-02AA-6AF6-8D80-931C7ED2C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0">
                <a:extLst>
                  <a:ext uri="{FF2B5EF4-FFF2-40B4-BE49-F238E27FC236}">
                    <a16:creationId xmlns:a16="http://schemas.microsoft.com/office/drawing/2014/main" id="{80B68643-05C8-4BB7-987F-483FA4E8D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31">
                <a:extLst>
                  <a:ext uri="{FF2B5EF4-FFF2-40B4-BE49-F238E27FC236}">
                    <a16:creationId xmlns:a16="http://schemas.microsoft.com/office/drawing/2014/main" id="{876A7B84-75AE-5C10-C49E-6793CD815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32">
                <a:extLst>
                  <a:ext uri="{FF2B5EF4-FFF2-40B4-BE49-F238E27FC236}">
                    <a16:creationId xmlns:a16="http://schemas.microsoft.com/office/drawing/2014/main" id="{7342F917-18E5-EC25-BDA8-7DE487BFA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33">
              <a:extLst>
                <a:ext uri="{FF2B5EF4-FFF2-40B4-BE49-F238E27FC236}">
                  <a16:creationId xmlns:a16="http://schemas.microsoft.com/office/drawing/2014/main" id="{FF7EF3DB-2AEE-B2F1-7DA4-1E7AF53AC1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6" name="Rectangle 34">
                <a:extLst>
                  <a:ext uri="{FF2B5EF4-FFF2-40B4-BE49-F238E27FC236}">
                    <a16:creationId xmlns:a16="http://schemas.microsoft.com/office/drawing/2014/main" id="{F37D03F4-F3C9-224D-BBF4-4279E1CEA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5">
                <a:extLst>
                  <a:ext uri="{FF2B5EF4-FFF2-40B4-BE49-F238E27FC236}">
                    <a16:creationId xmlns:a16="http://schemas.microsoft.com/office/drawing/2014/main" id="{8F59D7B8-689E-8FB8-1E02-09945DA1F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36">
                <a:extLst>
                  <a:ext uri="{FF2B5EF4-FFF2-40B4-BE49-F238E27FC236}">
                    <a16:creationId xmlns:a16="http://schemas.microsoft.com/office/drawing/2014/main" id="{6693BB7C-4324-2789-3AA5-85C18A67B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7">
                <a:extLst>
                  <a:ext uri="{FF2B5EF4-FFF2-40B4-BE49-F238E27FC236}">
                    <a16:creationId xmlns:a16="http://schemas.microsoft.com/office/drawing/2014/main" id="{CF2C26E7-0DEB-C5CC-A760-DF63F577BD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38">
              <a:extLst>
                <a:ext uri="{FF2B5EF4-FFF2-40B4-BE49-F238E27FC236}">
                  <a16:creationId xmlns:a16="http://schemas.microsoft.com/office/drawing/2014/main" id="{A80EEF1D-B529-4CA5-01FD-8D63F901B5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2" name="Rectangle 39">
                <a:extLst>
                  <a:ext uri="{FF2B5EF4-FFF2-40B4-BE49-F238E27FC236}">
                    <a16:creationId xmlns:a16="http://schemas.microsoft.com/office/drawing/2014/main" id="{066D2F99-CE52-54EB-B08C-E011F57A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0">
                <a:extLst>
                  <a:ext uri="{FF2B5EF4-FFF2-40B4-BE49-F238E27FC236}">
                    <a16:creationId xmlns:a16="http://schemas.microsoft.com/office/drawing/2014/main" id="{88046BCF-8C13-A289-2F92-C6DD36B29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41">
                <a:extLst>
                  <a:ext uri="{FF2B5EF4-FFF2-40B4-BE49-F238E27FC236}">
                    <a16:creationId xmlns:a16="http://schemas.microsoft.com/office/drawing/2014/main" id="{8BC11A18-A2FD-25D2-AAF7-73819B239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42">
                <a:extLst>
                  <a:ext uri="{FF2B5EF4-FFF2-40B4-BE49-F238E27FC236}">
                    <a16:creationId xmlns:a16="http://schemas.microsoft.com/office/drawing/2014/main" id="{E3E314AE-9308-8C07-8C9F-95CBDE08E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43">
              <a:extLst>
                <a:ext uri="{FF2B5EF4-FFF2-40B4-BE49-F238E27FC236}">
                  <a16:creationId xmlns:a16="http://schemas.microsoft.com/office/drawing/2014/main" id="{B227D926-C2E9-59FE-2A6F-8BDA96BF42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8" name="Rectangle 44">
                <a:extLst>
                  <a:ext uri="{FF2B5EF4-FFF2-40B4-BE49-F238E27FC236}">
                    <a16:creationId xmlns:a16="http://schemas.microsoft.com/office/drawing/2014/main" id="{DF54FF05-0B42-90A0-065B-992DCFEF7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5">
                <a:extLst>
                  <a:ext uri="{FF2B5EF4-FFF2-40B4-BE49-F238E27FC236}">
                    <a16:creationId xmlns:a16="http://schemas.microsoft.com/office/drawing/2014/main" id="{EF03EFFD-7A1D-7426-82C2-765299EBD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46">
                <a:extLst>
                  <a:ext uri="{FF2B5EF4-FFF2-40B4-BE49-F238E27FC236}">
                    <a16:creationId xmlns:a16="http://schemas.microsoft.com/office/drawing/2014/main" id="{AE02F522-F4F2-A090-89A6-A130CB2CF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7">
                <a:extLst>
                  <a:ext uri="{FF2B5EF4-FFF2-40B4-BE49-F238E27FC236}">
                    <a16:creationId xmlns:a16="http://schemas.microsoft.com/office/drawing/2014/main" id="{86041F9D-F90E-1CDE-56AE-C530DC17A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48">
              <a:extLst>
                <a:ext uri="{FF2B5EF4-FFF2-40B4-BE49-F238E27FC236}">
                  <a16:creationId xmlns:a16="http://schemas.microsoft.com/office/drawing/2014/main" id="{3C5C1BC9-B054-55E5-60A7-FE9E65BD1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4" name="Rectangle 49">
                <a:extLst>
                  <a:ext uri="{FF2B5EF4-FFF2-40B4-BE49-F238E27FC236}">
                    <a16:creationId xmlns:a16="http://schemas.microsoft.com/office/drawing/2014/main" id="{6B0D697A-254D-9733-F85C-AAC717311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0">
                <a:extLst>
                  <a:ext uri="{FF2B5EF4-FFF2-40B4-BE49-F238E27FC236}">
                    <a16:creationId xmlns:a16="http://schemas.microsoft.com/office/drawing/2014/main" id="{CE3C35E2-E520-12BC-17CB-CEE8C1D38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51">
                <a:extLst>
                  <a:ext uri="{FF2B5EF4-FFF2-40B4-BE49-F238E27FC236}">
                    <a16:creationId xmlns:a16="http://schemas.microsoft.com/office/drawing/2014/main" id="{85924030-0D3A-B5D8-E4B7-E237926B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52">
                <a:extLst>
                  <a:ext uri="{FF2B5EF4-FFF2-40B4-BE49-F238E27FC236}">
                    <a16:creationId xmlns:a16="http://schemas.microsoft.com/office/drawing/2014/main" id="{10EF9E83-E331-7B01-10B1-CC4DC0DCA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53">
              <a:extLst>
                <a:ext uri="{FF2B5EF4-FFF2-40B4-BE49-F238E27FC236}">
                  <a16:creationId xmlns:a16="http://schemas.microsoft.com/office/drawing/2014/main" id="{847F1E52-49C6-FD54-5AA5-EB54B1B57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20" name="Rectangle 54">
                <a:extLst>
                  <a:ext uri="{FF2B5EF4-FFF2-40B4-BE49-F238E27FC236}">
                    <a16:creationId xmlns:a16="http://schemas.microsoft.com/office/drawing/2014/main" id="{E08535AB-3B71-9539-810C-1A6735806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5">
                <a:extLst>
                  <a:ext uri="{FF2B5EF4-FFF2-40B4-BE49-F238E27FC236}">
                    <a16:creationId xmlns:a16="http://schemas.microsoft.com/office/drawing/2014/main" id="{B590FED6-5C84-00D0-5F7C-80FD9225F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56">
                <a:extLst>
                  <a:ext uri="{FF2B5EF4-FFF2-40B4-BE49-F238E27FC236}">
                    <a16:creationId xmlns:a16="http://schemas.microsoft.com/office/drawing/2014/main" id="{01844FD0-B873-774A-DD3A-6147E134A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7">
                <a:extLst>
                  <a:ext uri="{FF2B5EF4-FFF2-40B4-BE49-F238E27FC236}">
                    <a16:creationId xmlns:a16="http://schemas.microsoft.com/office/drawing/2014/main" id="{50B52979-E217-B9D6-E9B9-08033732C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58">
              <a:extLst>
                <a:ext uri="{FF2B5EF4-FFF2-40B4-BE49-F238E27FC236}">
                  <a16:creationId xmlns:a16="http://schemas.microsoft.com/office/drawing/2014/main" id="{51AA072F-E687-74E9-C196-D42E647AE4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6" name="Rectangle 59">
                <a:extLst>
                  <a:ext uri="{FF2B5EF4-FFF2-40B4-BE49-F238E27FC236}">
                    <a16:creationId xmlns:a16="http://schemas.microsoft.com/office/drawing/2014/main" id="{D621B429-7919-AF40-BA85-51D22787A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0">
                <a:extLst>
                  <a:ext uri="{FF2B5EF4-FFF2-40B4-BE49-F238E27FC236}">
                    <a16:creationId xmlns:a16="http://schemas.microsoft.com/office/drawing/2014/main" id="{7C4867DE-F109-4BEF-392F-567F6C6813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61">
                <a:extLst>
                  <a:ext uri="{FF2B5EF4-FFF2-40B4-BE49-F238E27FC236}">
                    <a16:creationId xmlns:a16="http://schemas.microsoft.com/office/drawing/2014/main" id="{0646C962-F88C-07CA-AD64-1211E2122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62">
                <a:extLst>
                  <a:ext uri="{FF2B5EF4-FFF2-40B4-BE49-F238E27FC236}">
                    <a16:creationId xmlns:a16="http://schemas.microsoft.com/office/drawing/2014/main" id="{91239E2F-E652-A0A6-A274-1A2D69BA4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63">
              <a:extLst>
                <a:ext uri="{FF2B5EF4-FFF2-40B4-BE49-F238E27FC236}">
                  <a16:creationId xmlns:a16="http://schemas.microsoft.com/office/drawing/2014/main" id="{5690423E-29EC-021A-6B1F-8A4C016C3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2" name="Rectangle 64">
                <a:extLst>
                  <a:ext uri="{FF2B5EF4-FFF2-40B4-BE49-F238E27FC236}">
                    <a16:creationId xmlns:a16="http://schemas.microsoft.com/office/drawing/2014/main" id="{EB1860FB-7714-0CF4-091E-1F0252DD5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5">
                <a:extLst>
                  <a:ext uri="{FF2B5EF4-FFF2-40B4-BE49-F238E27FC236}">
                    <a16:creationId xmlns:a16="http://schemas.microsoft.com/office/drawing/2014/main" id="{455C3C32-D55F-CA66-2C73-97D5EDC5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66">
                <a:extLst>
                  <a:ext uri="{FF2B5EF4-FFF2-40B4-BE49-F238E27FC236}">
                    <a16:creationId xmlns:a16="http://schemas.microsoft.com/office/drawing/2014/main" id="{2507892E-5A59-3DA1-2787-2809A83FF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7">
                <a:extLst>
                  <a:ext uri="{FF2B5EF4-FFF2-40B4-BE49-F238E27FC236}">
                    <a16:creationId xmlns:a16="http://schemas.microsoft.com/office/drawing/2014/main" id="{FCE5A25C-3D73-715B-597E-9C79E8917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68">
              <a:extLst>
                <a:ext uri="{FF2B5EF4-FFF2-40B4-BE49-F238E27FC236}">
                  <a16:creationId xmlns:a16="http://schemas.microsoft.com/office/drawing/2014/main" id="{C39F9DFE-3F4F-4661-970E-0C8EE9EDE5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8" name="Rectangle 69">
                <a:extLst>
                  <a:ext uri="{FF2B5EF4-FFF2-40B4-BE49-F238E27FC236}">
                    <a16:creationId xmlns:a16="http://schemas.microsoft.com/office/drawing/2014/main" id="{CC362880-D61F-0C37-893C-7B0121EAE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0">
                <a:extLst>
                  <a:ext uri="{FF2B5EF4-FFF2-40B4-BE49-F238E27FC236}">
                    <a16:creationId xmlns:a16="http://schemas.microsoft.com/office/drawing/2014/main" id="{DCFAC9A1-CF8B-41B7-5932-E782FD1BF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71">
                <a:extLst>
                  <a:ext uri="{FF2B5EF4-FFF2-40B4-BE49-F238E27FC236}">
                    <a16:creationId xmlns:a16="http://schemas.microsoft.com/office/drawing/2014/main" id="{693CB43B-4D4C-5775-2D55-B9E64FC9C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72">
                <a:extLst>
                  <a:ext uri="{FF2B5EF4-FFF2-40B4-BE49-F238E27FC236}">
                    <a16:creationId xmlns:a16="http://schemas.microsoft.com/office/drawing/2014/main" id="{9E76542D-2002-825A-FA6C-7753124F1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8" name="Group 73">
              <a:extLst>
                <a:ext uri="{FF2B5EF4-FFF2-40B4-BE49-F238E27FC236}">
                  <a16:creationId xmlns:a16="http://schemas.microsoft.com/office/drawing/2014/main" id="{8D8D483D-D824-812D-A96B-41C38C3B2C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4" name="Rectangle 74">
                <a:extLst>
                  <a:ext uri="{FF2B5EF4-FFF2-40B4-BE49-F238E27FC236}">
                    <a16:creationId xmlns:a16="http://schemas.microsoft.com/office/drawing/2014/main" id="{5139DAC4-1B3F-7CA3-73CB-09EA774AA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5">
                <a:extLst>
                  <a:ext uri="{FF2B5EF4-FFF2-40B4-BE49-F238E27FC236}">
                    <a16:creationId xmlns:a16="http://schemas.microsoft.com/office/drawing/2014/main" id="{37C172BE-5191-A4F6-6737-5F8B58EE4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76">
                <a:extLst>
                  <a:ext uri="{FF2B5EF4-FFF2-40B4-BE49-F238E27FC236}">
                    <a16:creationId xmlns:a16="http://schemas.microsoft.com/office/drawing/2014/main" id="{57938373-BC73-BF99-8183-4ED92A3E1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7">
                <a:extLst>
                  <a:ext uri="{FF2B5EF4-FFF2-40B4-BE49-F238E27FC236}">
                    <a16:creationId xmlns:a16="http://schemas.microsoft.com/office/drawing/2014/main" id="{ACCB12D4-3673-8583-F168-C502B1572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9" name="Group 78">
              <a:extLst>
                <a:ext uri="{FF2B5EF4-FFF2-40B4-BE49-F238E27FC236}">
                  <a16:creationId xmlns:a16="http://schemas.microsoft.com/office/drawing/2014/main" id="{497AFE23-5F11-0198-08E6-3D027AAAB2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00" name="Rectangle 79">
                <a:extLst>
                  <a:ext uri="{FF2B5EF4-FFF2-40B4-BE49-F238E27FC236}">
                    <a16:creationId xmlns:a16="http://schemas.microsoft.com/office/drawing/2014/main" id="{E4694EA4-90CF-617A-291F-9D5FC8F9F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0">
                <a:extLst>
                  <a:ext uri="{FF2B5EF4-FFF2-40B4-BE49-F238E27FC236}">
                    <a16:creationId xmlns:a16="http://schemas.microsoft.com/office/drawing/2014/main" id="{42519FFB-FA93-3CEA-7013-CDB495F46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81">
                <a:extLst>
                  <a:ext uri="{FF2B5EF4-FFF2-40B4-BE49-F238E27FC236}">
                    <a16:creationId xmlns:a16="http://schemas.microsoft.com/office/drawing/2014/main" id="{0AF2FBD7-34E3-D51F-C609-7F51823AF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82">
                <a:extLst>
                  <a:ext uri="{FF2B5EF4-FFF2-40B4-BE49-F238E27FC236}">
                    <a16:creationId xmlns:a16="http://schemas.microsoft.com/office/drawing/2014/main" id="{C9D4C74F-DB46-9C5D-B7BF-E2A136D4E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2" name="Rectangle 83">
            <a:extLst>
              <a:ext uri="{FF2B5EF4-FFF2-40B4-BE49-F238E27FC236}">
                <a16:creationId xmlns:a16="http://schemas.microsoft.com/office/drawing/2014/main" id="{E17F8D68-0A58-4CB6-354E-13C9614A8C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7AC5DB3B-B2B2-9FAF-8287-761613ADE179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B97423B5-2FA2-0A8D-741E-401A2589F1C5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5" name="Rectangle 34">
              <a:extLst>
                <a:ext uri="{FF2B5EF4-FFF2-40B4-BE49-F238E27FC236}">
                  <a16:creationId xmlns:a16="http://schemas.microsoft.com/office/drawing/2014/main" id="{20318C0B-3608-AE55-1334-415EB2CA7B4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5">
              <a:extLst>
                <a:ext uri="{FF2B5EF4-FFF2-40B4-BE49-F238E27FC236}">
                  <a16:creationId xmlns:a16="http://schemas.microsoft.com/office/drawing/2014/main" id="{964A9AC7-A813-EB99-F6E4-AF4DDBA810C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7" name="Rectangle 36">
              <a:extLst>
                <a:ext uri="{FF2B5EF4-FFF2-40B4-BE49-F238E27FC236}">
                  <a16:creationId xmlns:a16="http://schemas.microsoft.com/office/drawing/2014/main" id="{DB634757-C14A-E3F4-2D4C-3E4F3425AC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8" name="Rectangle 37">
              <a:extLst>
                <a:ext uri="{FF2B5EF4-FFF2-40B4-BE49-F238E27FC236}">
                  <a16:creationId xmlns:a16="http://schemas.microsoft.com/office/drawing/2014/main" id="{FB8BC71A-884E-8BEA-3626-A61E6CB512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9" name="Rectangle 36">
            <a:extLst>
              <a:ext uri="{FF2B5EF4-FFF2-40B4-BE49-F238E27FC236}">
                <a16:creationId xmlns:a16="http://schemas.microsoft.com/office/drawing/2014/main" id="{89E993F0-BD89-A30F-4EA9-B9C46FC5230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60" name="Rectangle 34">
            <a:extLst>
              <a:ext uri="{FF2B5EF4-FFF2-40B4-BE49-F238E27FC236}">
                <a16:creationId xmlns:a16="http://schemas.microsoft.com/office/drawing/2014/main" id="{278F23BF-DF29-7CE3-64C3-DC42E19E43F9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06" r:id="rId3"/>
    <p:sldLayoutId id="2147483963" r:id="rId4"/>
    <p:sldLayoutId id="2147483964" r:id="rId5"/>
    <p:sldLayoutId id="2147483970" r:id="rId6"/>
    <p:sldLayoutId id="2147483984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5">
            <a:extLst>
              <a:ext uri="{FF2B5EF4-FFF2-40B4-BE49-F238E27FC236}">
                <a16:creationId xmlns:a16="http://schemas.microsoft.com/office/drawing/2014/main" id="{B8F9DEF2-016D-0A6F-9E4E-8AE09BE67D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D029102-549C-0B25-A336-7DA8623BB98A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F2276145-B413-D857-FD54-B7E39DF4DF36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79" name="Group 18">
              <a:extLst>
                <a:ext uri="{FF2B5EF4-FFF2-40B4-BE49-F238E27FC236}">
                  <a16:creationId xmlns:a16="http://schemas.microsoft.com/office/drawing/2014/main" id="{4C6ACA1F-2E83-3C4C-7248-CD119B047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0" name="Rectangle 19">
                <a:extLst>
                  <a:ext uri="{FF2B5EF4-FFF2-40B4-BE49-F238E27FC236}">
                    <a16:creationId xmlns:a16="http://schemas.microsoft.com/office/drawing/2014/main" id="{33AF03B2-76EE-0BF5-6D3E-D4883852D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20">
                <a:extLst>
                  <a:ext uri="{FF2B5EF4-FFF2-40B4-BE49-F238E27FC236}">
                    <a16:creationId xmlns:a16="http://schemas.microsoft.com/office/drawing/2014/main" id="{D603D383-CAB4-FF5C-3D00-3E28AF959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21">
                <a:extLst>
                  <a:ext uri="{FF2B5EF4-FFF2-40B4-BE49-F238E27FC236}">
                    <a16:creationId xmlns:a16="http://schemas.microsoft.com/office/drawing/2014/main" id="{2E0FAF93-5BD9-5454-2B2D-3E4636C8C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2">
                <a:extLst>
                  <a:ext uri="{FF2B5EF4-FFF2-40B4-BE49-F238E27FC236}">
                    <a16:creationId xmlns:a16="http://schemas.microsoft.com/office/drawing/2014/main" id="{42E0C307-A0D2-B0A1-0FE9-A4D0F475C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0" name="Group 23">
              <a:extLst>
                <a:ext uri="{FF2B5EF4-FFF2-40B4-BE49-F238E27FC236}">
                  <a16:creationId xmlns:a16="http://schemas.microsoft.com/office/drawing/2014/main" id="{313ABF6B-3352-FB69-EA3E-618C9BB23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6" name="Rectangle 24">
                <a:extLst>
                  <a:ext uri="{FF2B5EF4-FFF2-40B4-BE49-F238E27FC236}">
                    <a16:creationId xmlns:a16="http://schemas.microsoft.com/office/drawing/2014/main" id="{4C769D53-869E-ACC4-98DA-69BB50842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5">
                <a:extLst>
                  <a:ext uri="{FF2B5EF4-FFF2-40B4-BE49-F238E27FC236}">
                    <a16:creationId xmlns:a16="http://schemas.microsoft.com/office/drawing/2014/main" id="{F195C3DA-41B8-2BED-EA4B-2EA579320F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26">
                <a:extLst>
                  <a:ext uri="{FF2B5EF4-FFF2-40B4-BE49-F238E27FC236}">
                    <a16:creationId xmlns:a16="http://schemas.microsoft.com/office/drawing/2014/main" id="{03BCE725-7EE3-3439-63EE-525924B21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27">
                <a:extLst>
                  <a:ext uri="{FF2B5EF4-FFF2-40B4-BE49-F238E27FC236}">
                    <a16:creationId xmlns:a16="http://schemas.microsoft.com/office/drawing/2014/main" id="{D1257517-8595-5386-A0BF-629A3BF80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986E89A8-2B77-12C4-0A0E-80B3E36D88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2" name="Rectangle 29">
                <a:extLst>
                  <a:ext uri="{FF2B5EF4-FFF2-40B4-BE49-F238E27FC236}">
                    <a16:creationId xmlns:a16="http://schemas.microsoft.com/office/drawing/2014/main" id="{D421088F-6B6D-8DF3-25FA-B49E89437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30">
                <a:extLst>
                  <a:ext uri="{FF2B5EF4-FFF2-40B4-BE49-F238E27FC236}">
                    <a16:creationId xmlns:a16="http://schemas.microsoft.com/office/drawing/2014/main" id="{80C53E7B-1B4B-0601-1BB2-A575BA255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31">
                <a:extLst>
                  <a:ext uri="{FF2B5EF4-FFF2-40B4-BE49-F238E27FC236}">
                    <a16:creationId xmlns:a16="http://schemas.microsoft.com/office/drawing/2014/main" id="{3E0A6C64-9F5C-D844-E8CA-0EED3AA42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2">
                <a:extLst>
                  <a:ext uri="{FF2B5EF4-FFF2-40B4-BE49-F238E27FC236}">
                    <a16:creationId xmlns:a16="http://schemas.microsoft.com/office/drawing/2014/main" id="{CE7715B2-00CD-FBDC-790C-BF1181BBD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2" name="Group 33">
              <a:extLst>
                <a:ext uri="{FF2B5EF4-FFF2-40B4-BE49-F238E27FC236}">
                  <a16:creationId xmlns:a16="http://schemas.microsoft.com/office/drawing/2014/main" id="{6688B95A-9119-535A-0A38-F416CB317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28" name="Rectangle 34">
                <a:extLst>
                  <a:ext uri="{FF2B5EF4-FFF2-40B4-BE49-F238E27FC236}">
                    <a16:creationId xmlns:a16="http://schemas.microsoft.com/office/drawing/2014/main" id="{FC9F7402-D7D5-BC55-4DFB-7FBA8342A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5">
                <a:extLst>
                  <a:ext uri="{FF2B5EF4-FFF2-40B4-BE49-F238E27FC236}">
                    <a16:creationId xmlns:a16="http://schemas.microsoft.com/office/drawing/2014/main" id="{894B4EC1-E233-14D6-5568-0CDEC55BC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36">
                <a:extLst>
                  <a:ext uri="{FF2B5EF4-FFF2-40B4-BE49-F238E27FC236}">
                    <a16:creationId xmlns:a16="http://schemas.microsoft.com/office/drawing/2014/main" id="{A9EEF8C1-C32E-7AE9-9D5B-9F794A56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37">
                <a:extLst>
                  <a:ext uri="{FF2B5EF4-FFF2-40B4-BE49-F238E27FC236}">
                    <a16:creationId xmlns:a16="http://schemas.microsoft.com/office/drawing/2014/main" id="{23A1FBA7-3DA4-C57B-7594-D757138166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3" name="Group 38">
              <a:extLst>
                <a:ext uri="{FF2B5EF4-FFF2-40B4-BE49-F238E27FC236}">
                  <a16:creationId xmlns:a16="http://schemas.microsoft.com/office/drawing/2014/main" id="{44B9673D-21ED-8F3F-0214-65D395E96E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24" name="Rectangle 39">
                <a:extLst>
                  <a:ext uri="{FF2B5EF4-FFF2-40B4-BE49-F238E27FC236}">
                    <a16:creationId xmlns:a16="http://schemas.microsoft.com/office/drawing/2014/main" id="{67DAC08A-CD0E-30CD-33BD-3F79FD5EB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40">
                <a:extLst>
                  <a:ext uri="{FF2B5EF4-FFF2-40B4-BE49-F238E27FC236}">
                    <a16:creationId xmlns:a16="http://schemas.microsoft.com/office/drawing/2014/main" id="{1BF111F0-F77C-E7D1-3BBE-5F9292803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41">
                <a:extLst>
                  <a:ext uri="{FF2B5EF4-FFF2-40B4-BE49-F238E27FC236}">
                    <a16:creationId xmlns:a16="http://schemas.microsoft.com/office/drawing/2014/main" id="{C53ADDC0-B771-E2B2-06E9-C1E0DA2FF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2">
                <a:extLst>
                  <a:ext uri="{FF2B5EF4-FFF2-40B4-BE49-F238E27FC236}">
                    <a16:creationId xmlns:a16="http://schemas.microsoft.com/office/drawing/2014/main" id="{3C009238-E60F-4D2D-77FF-2397F39D8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4" name="Group 43">
              <a:extLst>
                <a:ext uri="{FF2B5EF4-FFF2-40B4-BE49-F238E27FC236}">
                  <a16:creationId xmlns:a16="http://schemas.microsoft.com/office/drawing/2014/main" id="{CE6621E6-E519-82EF-AC25-DD9D7DD8F7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0" name="Rectangle 44">
                <a:extLst>
                  <a:ext uri="{FF2B5EF4-FFF2-40B4-BE49-F238E27FC236}">
                    <a16:creationId xmlns:a16="http://schemas.microsoft.com/office/drawing/2014/main" id="{9B19DC26-4191-A907-8708-3471DAAF8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45">
                <a:extLst>
                  <a:ext uri="{FF2B5EF4-FFF2-40B4-BE49-F238E27FC236}">
                    <a16:creationId xmlns:a16="http://schemas.microsoft.com/office/drawing/2014/main" id="{A9198CA1-21E8-B5B2-25A1-4F096FE66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46">
                <a:extLst>
                  <a:ext uri="{FF2B5EF4-FFF2-40B4-BE49-F238E27FC236}">
                    <a16:creationId xmlns:a16="http://schemas.microsoft.com/office/drawing/2014/main" id="{4CE61DBB-7F45-5265-B6F1-DEEADF598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47">
                <a:extLst>
                  <a:ext uri="{FF2B5EF4-FFF2-40B4-BE49-F238E27FC236}">
                    <a16:creationId xmlns:a16="http://schemas.microsoft.com/office/drawing/2014/main" id="{6C97E3EC-2EAD-CCF5-D75F-E9D7B7AAC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5" name="Group 48">
              <a:extLst>
                <a:ext uri="{FF2B5EF4-FFF2-40B4-BE49-F238E27FC236}">
                  <a16:creationId xmlns:a16="http://schemas.microsoft.com/office/drawing/2014/main" id="{840D2F2F-DD17-DA6D-B6DA-27915B2A50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16" name="Rectangle 49">
                <a:extLst>
                  <a:ext uri="{FF2B5EF4-FFF2-40B4-BE49-F238E27FC236}">
                    <a16:creationId xmlns:a16="http://schemas.microsoft.com/office/drawing/2014/main" id="{B41D3A2B-46B9-D056-18BE-A38C21A4C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50">
                <a:extLst>
                  <a:ext uri="{FF2B5EF4-FFF2-40B4-BE49-F238E27FC236}">
                    <a16:creationId xmlns:a16="http://schemas.microsoft.com/office/drawing/2014/main" id="{40CFF744-4F78-6E43-F0EA-B8FD2261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51">
                <a:extLst>
                  <a:ext uri="{FF2B5EF4-FFF2-40B4-BE49-F238E27FC236}">
                    <a16:creationId xmlns:a16="http://schemas.microsoft.com/office/drawing/2014/main" id="{8E0F73C0-93E9-F2BE-D5B6-8EAE3C93E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2">
                <a:extLst>
                  <a:ext uri="{FF2B5EF4-FFF2-40B4-BE49-F238E27FC236}">
                    <a16:creationId xmlns:a16="http://schemas.microsoft.com/office/drawing/2014/main" id="{4B8E63F9-367F-FE0D-2BB3-281C9EEEE7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53">
              <a:extLst>
                <a:ext uri="{FF2B5EF4-FFF2-40B4-BE49-F238E27FC236}">
                  <a16:creationId xmlns:a16="http://schemas.microsoft.com/office/drawing/2014/main" id="{02114E45-FD27-250B-EB06-D0B49730F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2" name="Rectangle 54">
                <a:extLst>
                  <a:ext uri="{FF2B5EF4-FFF2-40B4-BE49-F238E27FC236}">
                    <a16:creationId xmlns:a16="http://schemas.microsoft.com/office/drawing/2014/main" id="{6471461E-6132-97AB-84F9-0F6565407C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55">
                <a:extLst>
                  <a:ext uri="{FF2B5EF4-FFF2-40B4-BE49-F238E27FC236}">
                    <a16:creationId xmlns:a16="http://schemas.microsoft.com/office/drawing/2014/main" id="{F56D844E-8646-D893-0454-079965AA13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56">
                <a:extLst>
                  <a:ext uri="{FF2B5EF4-FFF2-40B4-BE49-F238E27FC236}">
                    <a16:creationId xmlns:a16="http://schemas.microsoft.com/office/drawing/2014/main" id="{F6BD347F-97F5-D305-EB2C-5333FC9B7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57">
                <a:extLst>
                  <a:ext uri="{FF2B5EF4-FFF2-40B4-BE49-F238E27FC236}">
                    <a16:creationId xmlns:a16="http://schemas.microsoft.com/office/drawing/2014/main" id="{6F3339E9-D7A5-CFD8-64C4-AF7392E7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58">
              <a:extLst>
                <a:ext uri="{FF2B5EF4-FFF2-40B4-BE49-F238E27FC236}">
                  <a16:creationId xmlns:a16="http://schemas.microsoft.com/office/drawing/2014/main" id="{5241492B-80EE-6159-3431-B1020F136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08" name="Rectangle 59">
                <a:extLst>
                  <a:ext uri="{FF2B5EF4-FFF2-40B4-BE49-F238E27FC236}">
                    <a16:creationId xmlns:a16="http://schemas.microsoft.com/office/drawing/2014/main" id="{29AD7C1D-9167-945D-FFA9-2033B8F00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60">
                <a:extLst>
                  <a:ext uri="{FF2B5EF4-FFF2-40B4-BE49-F238E27FC236}">
                    <a16:creationId xmlns:a16="http://schemas.microsoft.com/office/drawing/2014/main" id="{0B47A553-0F7E-D5BD-9EB3-6A8D49093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61">
                <a:extLst>
                  <a:ext uri="{FF2B5EF4-FFF2-40B4-BE49-F238E27FC236}">
                    <a16:creationId xmlns:a16="http://schemas.microsoft.com/office/drawing/2014/main" id="{1C9A0FC4-0776-407B-DDFF-A65952BF6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2">
                <a:extLst>
                  <a:ext uri="{FF2B5EF4-FFF2-40B4-BE49-F238E27FC236}">
                    <a16:creationId xmlns:a16="http://schemas.microsoft.com/office/drawing/2014/main" id="{32AA8322-5657-18B0-C4AE-BC30B6A18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63">
              <a:extLst>
                <a:ext uri="{FF2B5EF4-FFF2-40B4-BE49-F238E27FC236}">
                  <a16:creationId xmlns:a16="http://schemas.microsoft.com/office/drawing/2014/main" id="{674B67E4-6492-CA23-2943-1236EF3833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04" name="Rectangle 64">
                <a:extLst>
                  <a:ext uri="{FF2B5EF4-FFF2-40B4-BE49-F238E27FC236}">
                    <a16:creationId xmlns:a16="http://schemas.microsoft.com/office/drawing/2014/main" id="{0D3B348C-9200-641C-4A2F-470CFB61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65">
                <a:extLst>
                  <a:ext uri="{FF2B5EF4-FFF2-40B4-BE49-F238E27FC236}">
                    <a16:creationId xmlns:a16="http://schemas.microsoft.com/office/drawing/2014/main" id="{E04C6AC1-50D6-F1F0-1842-DA43A51CD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66">
                <a:extLst>
                  <a:ext uri="{FF2B5EF4-FFF2-40B4-BE49-F238E27FC236}">
                    <a16:creationId xmlns:a16="http://schemas.microsoft.com/office/drawing/2014/main" id="{A1A7F3C9-1EAB-0ED4-54D5-6A63DE441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67">
                <a:extLst>
                  <a:ext uri="{FF2B5EF4-FFF2-40B4-BE49-F238E27FC236}">
                    <a16:creationId xmlns:a16="http://schemas.microsoft.com/office/drawing/2014/main" id="{9D7F2457-2653-A152-E16C-2B5B34EA6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68">
              <a:extLst>
                <a:ext uri="{FF2B5EF4-FFF2-40B4-BE49-F238E27FC236}">
                  <a16:creationId xmlns:a16="http://schemas.microsoft.com/office/drawing/2014/main" id="{9455E7E2-1591-E303-8A86-BA6F194B3F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0" name="Rectangle 69">
                <a:extLst>
                  <a:ext uri="{FF2B5EF4-FFF2-40B4-BE49-F238E27FC236}">
                    <a16:creationId xmlns:a16="http://schemas.microsoft.com/office/drawing/2014/main" id="{94E574A6-D0DE-D853-DC9D-22F8CA528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70">
                <a:extLst>
                  <a:ext uri="{FF2B5EF4-FFF2-40B4-BE49-F238E27FC236}">
                    <a16:creationId xmlns:a16="http://schemas.microsoft.com/office/drawing/2014/main" id="{37D179C1-E4C9-A774-07B4-3BA549066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71">
                <a:extLst>
                  <a:ext uri="{FF2B5EF4-FFF2-40B4-BE49-F238E27FC236}">
                    <a16:creationId xmlns:a16="http://schemas.microsoft.com/office/drawing/2014/main" id="{B0B39330-5827-FBC0-6687-3A1B07472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2">
                <a:extLst>
                  <a:ext uri="{FF2B5EF4-FFF2-40B4-BE49-F238E27FC236}">
                    <a16:creationId xmlns:a16="http://schemas.microsoft.com/office/drawing/2014/main" id="{DF29A1C7-7C33-E70D-A34D-E3FB794E2F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73">
              <a:extLst>
                <a:ext uri="{FF2B5EF4-FFF2-40B4-BE49-F238E27FC236}">
                  <a16:creationId xmlns:a16="http://schemas.microsoft.com/office/drawing/2014/main" id="{DE5A0340-36E5-E2A2-BC01-546E021FA8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96" name="Rectangle 74">
                <a:extLst>
                  <a:ext uri="{FF2B5EF4-FFF2-40B4-BE49-F238E27FC236}">
                    <a16:creationId xmlns:a16="http://schemas.microsoft.com/office/drawing/2014/main" id="{C4ED7AEA-10E1-B6C1-2DB0-0291A7A04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7" name="Rectangle 75">
                <a:extLst>
                  <a:ext uri="{FF2B5EF4-FFF2-40B4-BE49-F238E27FC236}">
                    <a16:creationId xmlns:a16="http://schemas.microsoft.com/office/drawing/2014/main" id="{9BED2734-FD1F-4137-758B-57D531492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8" name="Rectangle 76">
                <a:extLst>
                  <a:ext uri="{FF2B5EF4-FFF2-40B4-BE49-F238E27FC236}">
                    <a16:creationId xmlns:a16="http://schemas.microsoft.com/office/drawing/2014/main" id="{6F38206E-1F68-08CB-16E9-5C029AE66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77">
                <a:extLst>
                  <a:ext uri="{FF2B5EF4-FFF2-40B4-BE49-F238E27FC236}">
                    <a16:creationId xmlns:a16="http://schemas.microsoft.com/office/drawing/2014/main" id="{99539F7F-54BF-3100-1A66-79027B524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78">
              <a:extLst>
                <a:ext uri="{FF2B5EF4-FFF2-40B4-BE49-F238E27FC236}">
                  <a16:creationId xmlns:a16="http://schemas.microsoft.com/office/drawing/2014/main" id="{26AB5AD5-3E4B-DA70-9E5D-AC033C405A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2" name="Rectangle 79">
                <a:extLst>
                  <a:ext uri="{FF2B5EF4-FFF2-40B4-BE49-F238E27FC236}">
                    <a16:creationId xmlns:a16="http://schemas.microsoft.com/office/drawing/2014/main" id="{6F06D870-5E97-EA84-8D7D-0D10BB2BE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3" name="Rectangle 80">
                <a:extLst>
                  <a:ext uri="{FF2B5EF4-FFF2-40B4-BE49-F238E27FC236}">
                    <a16:creationId xmlns:a16="http://schemas.microsoft.com/office/drawing/2014/main" id="{7E45ED3B-DD44-2DD6-9C17-B5325521C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4" name="Rectangle 81">
                <a:extLst>
                  <a:ext uri="{FF2B5EF4-FFF2-40B4-BE49-F238E27FC236}">
                    <a16:creationId xmlns:a16="http://schemas.microsoft.com/office/drawing/2014/main" id="{9485FB2E-8E61-53F4-B762-893129D1D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5" name="Rectangle 82">
                <a:extLst>
                  <a:ext uri="{FF2B5EF4-FFF2-40B4-BE49-F238E27FC236}">
                    <a16:creationId xmlns:a16="http://schemas.microsoft.com/office/drawing/2014/main" id="{D6E6A5E6-545F-E96A-01C0-66EC350B1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44" name="Rectangle 83">
            <a:extLst>
              <a:ext uri="{FF2B5EF4-FFF2-40B4-BE49-F238E27FC236}">
                <a16:creationId xmlns:a16="http://schemas.microsoft.com/office/drawing/2014/main" id="{AE44D6FB-E3B1-CC63-EB56-74A9ECE341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1592DF1-4B7B-91BC-6E76-264A5B9F3F90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95946FA3-CA56-5871-F18C-870E04CBF69B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7" name="Rectangle 34">
              <a:extLst>
                <a:ext uri="{FF2B5EF4-FFF2-40B4-BE49-F238E27FC236}">
                  <a16:creationId xmlns:a16="http://schemas.microsoft.com/office/drawing/2014/main" id="{7EDE480A-2443-C106-1C71-48C93E61C7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8" name="Rectangle 35">
              <a:extLst>
                <a:ext uri="{FF2B5EF4-FFF2-40B4-BE49-F238E27FC236}">
                  <a16:creationId xmlns:a16="http://schemas.microsoft.com/office/drawing/2014/main" id="{8B4CA2B3-3637-D7BD-C288-74FD1A1D60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9" name="Rectangle 36">
              <a:extLst>
                <a:ext uri="{FF2B5EF4-FFF2-40B4-BE49-F238E27FC236}">
                  <a16:creationId xmlns:a16="http://schemas.microsoft.com/office/drawing/2014/main" id="{331D9070-E124-648B-AF52-FF7C9F1E00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0" name="Rectangle 37">
              <a:extLst>
                <a:ext uri="{FF2B5EF4-FFF2-40B4-BE49-F238E27FC236}">
                  <a16:creationId xmlns:a16="http://schemas.microsoft.com/office/drawing/2014/main" id="{552923EB-190B-2F56-DEFC-6C81EC29B8E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1" name="Rectangle 36">
            <a:extLst>
              <a:ext uri="{FF2B5EF4-FFF2-40B4-BE49-F238E27FC236}">
                <a16:creationId xmlns:a16="http://schemas.microsoft.com/office/drawing/2014/main" id="{38C4ED65-DF21-581D-91ED-4672A2282AD0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2" name="Rectangle 34">
            <a:extLst>
              <a:ext uri="{FF2B5EF4-FFF2-40B4-BE49-F238E27FC236}">
                <a16:creationId xmlns:a16="http://schemas.microsoft.com/office/drawing/2014/main" id="{105345A9-76FC-0F7C-7E39-0986AC126117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3" name="TextBox 2">
            <a:extLst>
              <a:ext uri="{FF2B5EF4-FFF2-40B4-BE49-F238E27FC236}">
                <a16:creationId xmlns:a16="http://schemas.microsoft.com/office/drawing/2014/main" id="{6AE0035D-3988-461D-61EE-983FC6624C01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54" name="TextBox 3">
            <a:extLst>
              <a:ext uri="{FF2B5EF4-FFF2-40B4-BE49-F238E27FC236}">
                <a16:creationId xmlns:a16="http://schemas.microsoft.com/office/drawing/2014/main" id="{D6AE4410-D559-AE6E-DDE7-DBE8A7F0F590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55" name="图片 154">
            <a:extLst>
              <a:ext uri="{FF2B5EF4-FFF2-40B4-BE49-F238E27FC236}">
                <a16:creationId xmlns:a16="http://schemas.microsoft.com/office/drawing/2014/main" id="{D787E139-1EC7-01B7-04C4-2FE5F094B36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6" name="TextBox 2">
            <a:extLst>
              <a:ext uri="{FF2B5EF4-FFF2-40B4-BE49-F238E27FC236}">
                <a16:creationId xmlns:a16="http://schemas.microsoft.com/office/drawing/2014/main" id="{F4488B33-37EF-8B65-E414-077E1ABBA93D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tx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5">
            <a:extLst>
              <a:ext uri="{FF2B5EF4-FFF2-40B4-BE49-F238E27FC236}">
                <a16:creationId xmlns:a16="http://schemas.microsoft.com/office/drawing/2014/main" id="{8A44F0C5-AC20-0666-5ED3-ECCD9B0C7EE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C352397-75D1-04B6-7251-178D8CDA0F0F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63397C9-1F26-AE17-19CD-D8E21FD182AC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9" name="Group 18">
              <a:extLst>
                <a:ext uri="{FF2B5EF4-FFF2-40B4-BE49-F238E27FC236}">
                  <a16:creationId xmlns:a16="http://schemas.microsoft.com/office/drawing/2014/main" id="{F64D1621-6A3E-376D-6095-AB3A3B34B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34" name="Rectangle 19">
                <a:extLst>
                  <a:ext uri="{FF2B5EF4-FFF2-40B4-BE49-F238E27FC236}">
                    <a16:creationId xmlns:a16="http://schemas.microsoft.com/office/drawing/2014/main" id="{8525BC6F-1F15-5C49-4489-417DCEB9C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20">
                <a:extLst>
                  <a:ext uri="{FF2B5EF4-FFF2-40B4-BE49-F238E27FC236}">
                    <a16:creationId xmlns:a16="http://schemas.microsoft.com/office/drawing/2014/main" id="{E65F59D2-8044-2AD5-BB4D-43268B0B6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21">
                <a:extLst>
                  <a:ext uri="{FF2B5EF4-FFF2-40B4-BE49-F238E27FC236}">
                    <a16:creationId xmlns:a16="http://schemas.microsoft.com/office/drawing/2014/main" id="{71B23D4A-9244-45D4-8264-8B88D6265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2">
                <a:extLst>
                  <a:ext uri="{FF2B5EF4-FFF2-40B4-BE49-F238E27FC236}">
                    <a16:creationId xmlns:a16="http://schemas.microsoft.com/office/drawing/2014/main" id="{B3F794B8-B82C-5184-C1B1-32E61344A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64BBD473-C82D-E538-DC61-57EF53F143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0" name="Rectangle 24">
                <a:extLst>
                  <a:ext uri="{FF2B5EF4-FFF2-40B4-BE49-F238E27FC236}">
                    <a16:creationId xmlns:a16="http://schemas.microsoft.com/office/drawing/2014/main" id="{E97E70DA-5065-C6A2-CFC4-0887D6F81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25">
                <a:extLst>
                  <a:ext uri="{FF2B5EF4-FFF2-40B4-BE49-F238E27FC236}">
                    <a16:creationId xmlns:a16="http://schemas.microsoft.com/office/drawing/2014/main" id="{19E768DE-9CBB-E17F-B624-F4B95482B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26">
                <a:extLst>
                  <a:ext uri="{FF2B5EF4-FFF2-40B4-BE49-F238E27FC236}">
                    <a16:creationId xmlns:a16="http://schemas.microsoft.com/office/drawing/2014/main" id="{959B11CE-E157-9C86-5DE7-02FA907C7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27">
                <a:extLst>
                  <a:ext uri="{FF2B5EF4-FFF2-40B4-BE49-F238E27FC236}">
                    <a16:creationId xmlns:a16="http://schemas.microsoft.com/office/drawing/2014/main" id="{44286C30-D682-661C-2865-ED1BB7ADD5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1" name="Group 28">
              <a:extLst>
                <a:ext uri="{FF2B5EF4-FFF2-40B4-BE49-F238E27FC236}">
                  <a16:creationId xmlns:a16="http://schemas.microsoft.com/office/drawing/2014/main" id="{65C05429-6589-F56F-DF60-5284DD9E5E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2" name="Rectangle 29">
                <a:extLst>
                  <a:ext uri="{FF2B5EF4-FFF2-40B4-BE49-F238E27FC236}">
                    <a16:creationId xmlns:a16="http://schemas.microsoft.com/office/drawing/2014/main" id="{8438D689-AB00-4741-9E24-93CAFFA7E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0">
                <a:extLst>
                  <a:ext uri="{FF2B5EF4-FFF2-40B4-BE49-F238E27FC236}">
                    <a16:creationId xmlns:a16="http://schemas.microsoft.com/office/drawing/2014/main" id="{C443FEEE-4F32-3EFE-C063-ECA8431D1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31">
                <a:extLst>
                  <a:ext uri="{FF2B5EF4-FFF2-40B4-BE49-F238E27FC236}">
                    <a16:creationId xmlns:a16="http://schemas.microsoft.com/office/drawing/2014/main" id="{9F52FA9E-1092-38EE-82CC-D48E6766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2">
                <a:extLst>
                  <a:ext uri="{FF2B5EF4-FFF2-40B4-BE49-F238E27FC236}">
                    <a16:creationId xmlns:a16="http://schemas.microsoft.com/office/drawing/2014/main" id="{23893828-85AE-A399-50D4-3D0B95DE3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33">
              <a:extLst>
                <a:ext uri="{FF2B5EF4-FFF2-40B4-BE49-F238E27FC236}">
                  <a16:creationId xmlns:a16="http://schemas.microsoft.com/office/drawing/2014/main" id="{605B516B-B772-FF1E-8739-E16B029E09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58" name="Rectangle 34">
                <a:extLst>
                  <a:ext uri="{FF2B5EF4-FFF2-40B4-BE49-F238E27FC236}">
                    <a16:creationId xmlns:a16="http://schemas.microsoft.com/office/drawing/2014/main" id="{EC057116-E4D4-C812-C1A3-959CB96B2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35">
                <a:extLst>
                  <a:ext uri="{FF2B5EF4-FFF2-40B4-BE49-F238E27FC236}">
                    <a16:creationId xmlns:a16="http://schemas.microsoft.com/office/drawing/2014/main" id="{D13EDA0B-4308-68C5-96F5-EBBCED17D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36">
                <a:extLst>
                  <a:ext uri="{FF2B5EF4-FFF2-40B4-BE49-F238E27FC236}">
                    <a16:creationId xmlns:a16="http://schemas.microsoft.com/office/drawing/2014/main" id="{C0257EBF-B555-665E-31B9-90A3E1F52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7">
                <a:extLst>
                  <a:ext uri="{FF2B5EF4-FFF2-40B4-BE49-F238E27FC236}">
                    <a16:creationId xmlns:a16="http://schemas.microsoft.com/office/drawing/2014/main" id="{9863DFE1-8DA0-8378-742D-A8B786703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38">
              <a:extLst>
                <a:ext uri="{FF2B5EF4-FFF2-40B4-BE49-F238E27FC236}">
                  <a16:creationId xmlns:a16="http://schemas.microsoft.com/office/drawing/2014/main" id="{7C64A445-7796-E60F-A2F6-FF7346ED40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4" name="Rectangle 39">
                <a:extLst>
                  <a:ext uri="{FF2B5EF4-FFF2-40B4-BE49-F238E27FC236}">
                    <a16:creationId xmlns:a16="http://schemas.microsoft.com/office/drawing/2014/main" id="{A0303C84-7DD5-E18D-B650-B9AAA65F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0">
                <a:extLst>
                  <a:ext uri="{FF2B5EF4-FFF2-40B4-BE49-F238E27FC236}">
                    <a16:creationId xmlns:a16="http://schemas.microsoft.com/office/drawing/2014/main" id="{E1EF0EED-BB2B-00A8-7BFF-6EEA56C3C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1">
                <a:extLst>
                  <a:ext uri="{FF2B5EF4-FFF2-40B4-BE49-F238E27FC236}">
                    <a16:creationId xmlns:a16="http://schemas.microsoft.com/office/drawing/2014/main" id="{447CB7F2-9898-0D79-A288-B0C9C2954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2">
                <a:extLst>
                  <a:ext uri="{FF2B5EF4-FFF2-40B4-BE49-F238E27FC236}">
                    <a16:creationId xmlns:a16="http://schemas.microsoft.com/office/drawing/2014/main" id="{B4498E14-8884-3FED-749F-9DEB50D09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43">
              <a:extLst>
                <a:ext uri="{FF2B5EF4-FFF2-40B4-BE49-F238E27FC236}">
                  <a16:creationId xmlns:a16="http://schemas.microsoft.com/office/drawing/2014/main" id="{6258D2FE-C089-5722-5128-26968B2DBC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0" name="Rectangle 44">
                <a:extLst>
                  <a:ext uri="{FF2B5EF4-FFF2-40B4-BE49-F238E27FC236}">
                    <a16:creationId xmlns:a16="http://schemas.microsoft.com/office/drawing/2014/main" id="{4D088030-80F3-A203-0C3C-80C8D5ECE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45">
                <a:extLst>
                  <a:ext uri="{FF2B5EF4-FFF2-40B4-BE49-F238E27FC236}">
                    <a16:creationId xmlns:a16="http://schemas.microsoft.com/office/drawing/2014/main" id="{AF966C78-B17C-E30D-4E38-26D188A94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46">
                <a:extLst>
                  <a:ext uri="{FF2B5EF4-FFF2-40B4-BE49-F238E27FC236}">
                    <a16:creationId xmlns:a16="http://schemas.microsoft.com/office/drawing/2014/main" id="{DC5FB48F-2D4C-1071-2D38-B09B1068D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7">
                <a:extLst>
                  <a:ext uri="{FF2B5EF4-FFF2-40B4-BE49-F238E27FC236}">
                    <a16:creationId xmlns:a16="http://schemas.microsoft.com/office/drawing/2014/main" id="{6320969E-7A0F-B6CC-33C3-6FB11D64D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48">
              <a:extLst>
                <a:ext uri="{FF2B5EF4-FFF2-40B4-BE49-F238E27FC236}">
                  <a16:creationId xmlns:a16="http://schemas.microsoft.com/office/drawing/2014/main" id="{CAE3D4A6-A314-1818-45C3-E9E8104F7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6" name="Rectangle 49">
                <a:extLst>
                  <a:ext uri="{FF2B5EF4-FFF2-40B4-BE49-F238E27FC236}">
                    <a16:creationId xmlns:a16="http://schemas.microsoft.com/office/drawing/2014/main" id="{8CB0A70F-0479-DB1A-7E9C-29D276A3D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0">
                <a:extLst>
                  <a:ext uri="{FF2B5EF4-FFF2-40B4-BE49-F238E27FC236}">
                    <a16:creationId xmlns:a16="http://schemas.microsoft.com/office/drawing/2014/main" id="{AF89A855-A7B3-1080-26F3-21FF31878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1">
                <a:extLst>
                  <a:ext uri="{FF2B5EF4-FFF2-40B4-BE49-F238E27FC236}">
                    <a16:creationId xmlns:a16="http://schemas.microsoft.com/office/drawing/2014/main" id="{A9C9B63F-E1D1-12DA-F1DB-63DFE125A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2">
                <a:extLst>
                  <a:ext uri="{FF2B5EF4-FFF2-40B4-BE49-F238E27FC236}">
                    <a16:creationId xmlns:a16="http://schemas.microsoft.com/office/drawing/2014/main" id="{702B3784-CFB0-0907-D46A-0BBA70EAA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53">
              <a:extLst>
                <a:ext uri="{FF2B5EF4-FFF2-40B4-BE49-F238E27FC236}">
                  <a16:creationId xmlns:a16="http://schemas.microsoft.com/office/drawing/2014/main" id="{9AE3B9DB-807F-D6DF-BB5B-2214FAEEE9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2" name="Rectangle 54">
                <a:extLst>
                  <a:ext uri="{FF2B5EF4-FFF2-40B4-BE49-F238E27FC236}">
                    <a16:creationId xmlns:a16="http://schemas.microsoft.com/office/drawing/2014/main" id="{3095EC65-905D-788E-5793-75914C79D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55">
                <a:extLst>
                  <a:ext uri="{FF2B5EF4-FFF2-40B4-BE49-F238E27FC236}">
                    <a16:creationId xmlns:a16="http://schemas.microsoft.com/office/drawing/2014/main" id="{ADFE070D-72E9-3966-00BA-6467324F8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56">
                <a:extLst>
                  <a:ext uri="{FF2B5EF4-FFF2-40B4-BE49-F238E27FC236}">
                    <a16:creationId xmlns:a16="http://schemas.microsoft.com/office/drawing/2014/main" id="{AB0058D7-E5B3-2156-9D93-FE159E5F4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7">
                <a:extLst>
                  <a:ext uri="{FF2B5EF4-FFF2-40B4-BE49-F238E27FC236}">
                    <a16:creationId xmlns:a16="http://schemas.microsoft.com/office/drawing/2014/main" id="{15271D06-E480-A16D-D7C3-EF17C7135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58">
              <a:extLst>
                <a:ext uri="{FF2B5EF4-FFF2-40B4-BE49-F238E27FC236}">
                  <a16:creationId xmlns:a16="http://schemas.microsoft.com/office/drawing/2014/main" id="{89F93DEB-53B6-712F-8727-779244FD46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38" name="Rectangle 59">
                <a:extLst>
                  <a:ext uri="{FF2B5EF4-FFF2-40B4-BE49-F238E27FC236}">
                    <a16:creationId xmlns:a16="http://schemas.microsoft.com/office/drawing/2014/main" id="{A8AF0FB9-EFE4-53E7-41C5-4E74B67C4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0">
                <a:extLst>
                  <a:ext uri="{FF2B5EF4-FFF2-40B4-BE49-F238E27FC236}">
                    <a16:creationId xmlns:a16="http://schemas.microsoft.com/office/drawing/2014/main" id="{B1165C80-0C6E-1DA7-A6A8-813226E8E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1">
                <a:extLst>
                  <a:ext uri="{FF2B5EF4-FFF2-40B4-BE49-F238E27FC236}">
                    <a16:creationId xmlns:a16="http://schemas.microsoft.com/office/drawing/2014/main" id="{CFB8145C-13B4-D742-5D1A-E154DB309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2">
                <a:extLst>
                  <a:ext uri="{FF2B5EF4-FFF2-40B4-BE49-F238E27FC236}">
                    <a16:creationId xmlns:a16="http://schemas.microsoft.com/office/drawing/2014/main" id="{1F067CAE-E6AA-B0F8-09C1-A9EB99698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63">
              <a:extLst>
                <a:ext uri="{FF2B5EF4-FFF2-40B4-BE49-F238E27FC236}">
                  <a16:creationId xmlns:a16="http://schemas.microsoft.com/office/drawing/2014/main" id="{EBA23FD8-91E1-E236-15AA-32A6F17F8E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4" name="Rectangle 64">
                <a:extLst>
                  <a:ext uri="{FF2B5EF4-FFF2-40B4-BE49-F238E27FC236}">
                    <a16:creationId xmlns:a16="http://schemas.microsoft.com/office/drawing/2014/main" id="{CC272B58-168D-FF91-DD49-65D4C0261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65">
                <a:extLst>
                  <a:ext uri="{FF2B5EF4-FFF2-40B4-BE49-F238E27FC236}">
                    <a16:creationId xmlns:a16="http://schemas.microsoft.com/office/drawing/2014/main" id="{573141DC-AD1E-3B91-D7E3-9CC4B9F30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66">
                <a:extLst>
                  <a:ext uri="{FF2B5EF4-FFF2-40B4-BE49-F238E27FC236}">
                    <a16:creationId xmlns:a16="http://schemas.microsoft.com/office/drawing/2014/main" id="{F7E60CA3-7BAF-A861-8E78-A3F3C6920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7">
                <a:extLst>
                  <a:ext uri="{FF2B5EF4-FFF2-40B4-BE49-F238E27FC236}">
                    <a16:creationId xmlns:a16="http://schemas.microsoft.com/office/drawing/2014/main" id="{F515D6C0-D0CC-C114-71D4-FEB9B9A9D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68">
              <a:extLst>
                <a:ext uri="{FF2B5EF4-FFF2-40B4-BE49-F238E27FC236}">
                  <a16:creationId xmlns:a16="http://schemas.microsoft.com/office/drawing/2014/main" id="{594E8191-DDFA-F27C-A6B2-28F4F2798C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0" name="Rectangle 69">
                <a:extLst>
                  <a:ext uri="{FF2B5EF4-FFF2-40B4-BE49-F238E27FC236}">
                    <a16:creationId xmlns:a16="http://schemas.microsoft.com/office/drawing/2014/main" id="{26D6883C-F6D2-98B9-3243-BEF14A8DF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0">
                <a:extLst>
                  <a:ext uri="{FF2B5EF4-FFF2-40B4-BE49-F238E27FC236}">
                    <a16:creationId xmlns:a16="http://schemas.microsoft.com/office/drawing/2014/main" id="{1DF11F40-50EB-574F-8F83-817BC6007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1">
                <a:extLst>
                  <a:ext uri="{FF2B5EF4-FFF2-40B4-BE49-F238E27FC236}">
                    <a16:creationId xmlns:a16="http://schemas.microsoft.com/office/drawing/2014/main" id="{6048771D-00D1-D6F9-C9A8-D38E16E11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2">
                <a:extLst>
                  <a:ext uri="{FF2B5EF4-FFF2-40B4-BE49-F238E27FC236}">
                    <a16:creationId xmlns:a16="http://schemas.microsoft.com/office/drawing/2014/main" id="{5EE914F0-9596-2E59-8E6E-61D035A3D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73">
              <a:extLst>
                <a:ext uri="{FF2B5EF4-FFF2-40B4-BE49-F238E27FC236}">
                  <a16:creationId xmlns:a16="http://schemas.microsoft.com/office/drawing/2014/main" id="{525D7374-FB8C-6F4E-6F1E-50E1EC7452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6" name="Rectangle 74">
                <a:extLst>
                  <a:ext uri="{FF2B5EF4-FFF2-40B4-BE49-F238E27FC236}">
                    <a16:creationId xmlns:a16="http://schemas.microsoft.com/office/drawing/2014/main" id="{B93CAF75-8977-B641-D196-55E250097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75">
                <a:extLst>
                  <a:ext uri="{FF2B5EF4-FFF2-40B4-BE49-F238E27FC236}">
                    <a16:creationId xmlns:a16="http://schemas.microsoft.com/office/drawing/2014/main" id="{A6AAD157-F647-6688-9914-F3E1D8CEF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76">
                <a:extLst>
                  <a:ext uri="{FF2B5EF4-FFF2-40B4-BE49-F238E27FC236}">
                    <a16:creationId xmlns:a16="http://schemas.microsoft.com/office/drawing/2014/main" id="{EE2DB8A2-43FF-83D1-2D0D-6749EC824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7">
                <a:extLst>
                  <a:ext uri="{FF2B5EF4-FFF2-40B4-BE49-F238E27FC236}">
                    <a16:creationId xmlns:a16="http://schemas.microsoft.com/office/drawing/2014/main" id="{3A3C28DD-7073-E73A-CDC4-5CC1F4FA9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78">
              <a:extLst>
                <a:ext uri="{FF2B5EF4-FFF2-40B4-BE49-F238E27FC236}">
                  <a16:creationId xmlns:a16="http://schemas.microsoft.com/office/drawing/2014/main" id="{7100E49B-F190-5A24-9ACD-1065AEF380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2" name="Rectangle 79">
                <a:extLst>
                  <a:ext uri="{FF2B5EF4-FFF2-40B4-BE49-F238E27FC236}">
                    <a16:creationId xmlns:a16="http://schemas.microsoft.com/office/drawing/2014/main" id="{20557239-CF50-B548-8E48-F004DC7F5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3" name="Rectangle 80">
                <a:extLst>
                  <a:ext uri="{FF2B5EF4-FFF2-40B4-BE49-F238E27FC236}">
                    <a16:creationId xmlns:a16="http://schemas.microsoft.com/office/drawing/2014/main" id="{B942FCB9-0C59-661D-AB1C-A6E135FB2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4" name="Rectangle 81">
                <a:extLst>
                  <a:ext uri="{FF2B5EF4-FFF2-40B4-BE49-F238E27FC236}">
                    <a16:creationId xmlns:a16="http://schemas.microsoft.com/office/drawing/2014/main" id="{10214EE5-6911-B767-EEE0-694FCD509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2">
                <a:extLst>
                  <a:ext uri="{FF2B5EF4-FFF2-40B4-BE49-F238E27FC236}">
                    <a16:creationId xmlns:a16="http://schemas.microsoft.com/office/drawing/2014/main" id="{48375764-2F47-B6F7-46C5-A25AE0D8E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38" name="Rectangle 83">
            <a:extLst>
              <a:ext uri="{FF2B5EF4-FFF2-40B4-BE49-F238E27FC236}">
                <a16:creationId xmlns:a16="http://schemas.microsoft.com/office/drawing/2014/main" id="{F9B8CDF9-510D-9CDB-C550-53717A5716D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7ECA5068-9BD8-6774-499F-37450F9D1B2D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7F4EFB97-E9DE-4A92-9A9B-89134773B366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1" name="Rectangle 34">
              <a:extLst>
                <a:ext uri="{FF2B5EF4-FFF2-40B4-BE49-F238E27FC236}">
                  <a16:creationId xmlns:a16="http://schemas.microsoft.com/office/drawing/2014/main" id="{D00A38A3-DFB1-AE51-725E-3E5B1F4089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2" name="Rectangle 35">
              <a:extLst>
                <a:ext uri="{FF2B5EF4-FFF2-40B4-BE49-F238E27FC236}">
                  <a16:creationId xmlns:a16="http://schemas.microsoft.com/office/drawing/2014/main" id="{0694593C-9265-E762-A8E5-790CF39D85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3" name="Rectangle 36">
              <a:extLst>
                <a:ext uri="{FF2B5EF4-FFF2-40B4-BE49-F238E27FC236}">
                  <a16:creationId xmlns:a16="http://schemas.microsoft.com/office/drawing/2014/main" id="{79BD35E8-C1FF-8A99-8E21-0073B6EAF0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4" name="Rectangle 37">
              <a:extLst>
                <a:ext uri="{FF2B5EF4-FFF2-40B4-BE49-F238E27FC236}">
                  <a16:creationId xmlns:a16="http://schemas.microsoft.com/office/drawing/2014/main" id="{D3DAFA26-2D34-D4DD-0395-72B02DF4A1B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45" name="Rectangle 36">
            <a:extLst>
              <a:ext uri="{FF2B5EF4-FFF2-40B4-BE49-F238E27FC236}">
                <a16:creationId xmlns:a16="http://schemas.microsoft.com/office/drawing/2014/main" id="{6F83414F-3EC2-B044-EA60-A31E987B184E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6" name="Rectangle 34">
            <a:extLst>
              <a:ext uri="{FF2B5EF4-FFF2-40B4-BE49-F238E27FC236}">
                <a16:creationId xmlns:a16="http://schemas.microsoft.com/office/drawing/2014/main" id="{ADEA7BF1-44EA-2504-9C74-4C53FF5A36B2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7" name="TextBox 2">
            <a:extLst>
              <a:ext uri="{FF2B5EF4-FFF2-40B4-BE49-F238E27FC236}">
                <a16:creationId xmlns:a16="http://schemas.microsoft.com/office/drawing/2014/main" id="{F3B0B3D1-A651-BE16-0545-A221F4E3E7A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48" name="TextBox 3">
            <a:extLst>
              <a:ext uri="{FF2B5EF4-FFF2-40B4-BE49-F238E27FC236}">
                <a16:creationId xmlns:a16="http://schemas.microsoft.com/office/drawing/2014/main" id="{8BB9CB47-A153-CD1B-E637-3442B950585A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49" name="图片 148">
            <a:extLst>
              <a:ext uri="{FF2B5EF4-FFF2-40B4-BE49-F238E27FC236}">
                <a16:creationId xmlns:a16="http://schemas.microsoft.com/office/drawing/2014/main" id="{44ACB03E-D6D4-C3F1-FF77-16E176750F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0" name="TextBox 2">
            <a:extLst>
              <a:ext uri="{FF2B5EF4-FFF2-40B4-BE49-F238E27FC236}">
                <a16:creationId xmlns:a16="http://schemas.microsoft.com/office/drawing/2014/main" id="{7CC24E0B-5763-992F-30A6-68C9CB867FBB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51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Copyright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©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2025 </a:t>
            </a:r>
            <a:r>
              <a:rPr lang="en-US" altLang="zh-CN" sz="9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All Rights Reserved.</a:t>
            </a: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only and constitutes neither an offer nor an acceptance. </a:t>
            </a:r>
            <a:r>
              <a:rPr lang="en-US" altLang="zh-CN" sz="8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0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0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把 </a:t>
            </a:r>
            <a: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AIInfra</a:t>
            </a: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 带入每个开发者、每个家庭、</a:t>
            </a:r>
            <a:b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Infra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374153"/>
              </a:solidFill>
              <a:latin typeface="Lexend" pitchFamily="2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4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3" name="Rectangle 15">
            <a:extLst>
              <a:ext uri="{FF2B5EF4-FFF2-40B4-BE49-F238E27FC236}">
                <a16:creationId xmlns:a16="http://schemas.microsoft.com/office/drawing/2014/main" id="{945970F3-EEC0-24EB-9D51-28AE93DA31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5911823-EE3F-119E-8A3D-5B409A788B4B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F64D3D0-7B8C-AD8A-3979-4F3B86622A7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2" name="Group 18">
              <a:extLst>
                <a:ext uri="{FF2B5EF4-FFF2-40B4-BE49-F238E27FC236}">
                  <a16:creationId xmlns:a16="http://schemas.microsoft.com/office/drawing/2014/main" id="{221D04D6-7A5F-1BD6-C94B-4CD13AF681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6" name="Rectangle 19">
                <a:extLst>
                  <a:ext uri="{FF2B5EF4-FFF2-40B4-BE49-F238E27FC236}">
                    <a16:creationId xmlns:a16="http://schemas.microsoft.com/office/drawing/2014/main" id="{099FB978-446A-FB9B-3669-549EDDD37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0">
                <a:extLst>
                  <a:ext uri="{FF2B5EF4-FFF2-40B4-BE49-F238E27FC236}">
                    <a16:creationId xmlns:a16="http://schemas.microsoft.com/office/drawing/2014/main" id="{402953FC-C7FD-74E0-9E03-DCED5C730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8" name="Rectangle 21">
                <a:extLst>
                  <a:ext uri="{FF2B5EF4-FFF2-40B4-BE49-F238E27FC236}">
                    <a16:creationId xmlns:a16="http://schemas.microsoft.com/office/drawing/2014/main" id="{6163CA8A-7471-F09E-5202-ECDF0D6C4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2">
                <a:extLst>
                  <a:ext uri="{FF2B5EF4-FFF2-40B4-BE49-F238E27FC236}">
                    <a16:creationId xmlns:a16="http://schemas.microsoft.com/office/drawing/2014/main" id="{DDD5D0B4-C25F-1678-0ECD-C33469FA4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23">
              <a:extLst>
                <a:ext uri="{FF2B5EF4-FFF2-40B4-BE49-F238E27FC236}">
                  <a16:creationId xmlns:a16="http://schemas.microsoft.com/office/drawing/2014/main" id="{0CB401A5-BFA4-5173-37F2-03D22141FC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2" name="Rectangle 24">
                <a:extLst>
                  <a:ext uri="{FF2B5EF4-FFF2-40B4-BE49-F238E27FC236}">
                    <a16:creationId xmlns:a16="http://schemas.microsoft.com/office/drawing/2014/main" id="{97B4DC9F-B485-0677-E934-6D0065F330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5">
                <a:extLst>
                  <a:ext uri="{FF2B5EF4-FFF2-40B4-BE49-F238E27FC236}">
                    <a16:creationId xmlns:a16="http://schemas.microsoft.com/office/drawing/2014/main" id="{AEE94955-676C-ABEF-2CC7-F6D203947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4" name="Rectangle 26">
                <a:extLst>
                  <a:ext uri="{FF2B5EF4-FFF2-40B4-BE49-F238E27FC236}">
                    <a16:creationId xmlns:a16="http://schemas.microsoft.com/office/drawing/2014/main" id="{B2A6585D-0981-DA5B-C4CE-12079FB92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7">
                <a:extLst>
                  <a:ext uri="{FF2B5EF4-FFF2-40B4-BE49-F238E27FC236}">
                    <a16:creationId xmlns:a16="http://schemas.microsoft.com/office/drawing/2014/main" id="{F575C384-2CE3-7C62-1E5F-79383AA76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28">
              <a:extLst>
                <a:ext uri="{FF2B5EF4-FFF2-40B4-BE49-F238E27FC236}">
                  <a16:creationId xmlns:a16="http://schemas.microsoft.com/office/drawing/2014/main" id="{E8B07BFF-F732-B6A7-AC9F-E502FCD07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8" name="Rectangle 29">
                <a:extLst>
                  <a:ext uri="{FF2B5EF4-FFF2-40B4-BE49-F238E27FC236}">
                    <a16:creationId xmlns:a16="http://schemas.microsoft.com/office/drawing/2014/main" id="{36FA4321-3365-5180-F0DC-052106299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0">
                <a:extLst>
                  <a:ext uri="{FF2B5EF4-FFF2-40B4-BE49-F238E27FC236}">
                    <a16:creationId xmlns:a16="http://schemas.microsoft.com/office/drawing/2014/main" id="{DE4A66BF-1FC9-D1A9-4E9C-98F1EDC89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0" name="Rectangle 31">
                <a:extLst>
                  <a:ext uri="{FF2B5EF4-FFF2-40B4-BE49-F238E27FC236}">
                    <a16:creationId xmlns:a16="http://schemas.microsoft.com/office/drawing/2014/main" id="{EB88A0D6-6542-B633-D6F4-FD06C8F87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2">
                <a:extLst>
                  <a:ext uri="{FF2B5EF4-FFF2-40B4-BE49-F238E27FC236}">
                    <a16:creationId xmlns:a16="http://schemas.microsoft.com/office/drawing/2014/main" id="{E283AE8A-822E-14DE-B4CB-38342CDF7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33">
              <a:extLst>
                <a:ext uri="{FF2B5EF4-FFF2-40B4-BE49-F238E27FC236}">
                  <a16:creationId xmlns:a16="http://schemas.microsoft.com/office/drawing/2014/main" id="{4C99AB02-4592-5148-C15D-F183631F8E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4" name="Rectangle 34">
                <a:extLst>
                  <a:ext uri="{FF2B5EF4-FFF2-40B4-BE49-F238E27FC236}">
                    <a16:creationId xmlns:a16="http://schemas.microsoft.com/office/drawing/2014/main" id="{9BCB22EF-C5AC-06BD-63A7-9D398CF3D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5">
                <a:extLst>
                  <a:ext uri="{FF2B5EF4-FFF2-40B4-BE49-F238E27FC236}">
                    <a16:creationId xmlns:a16="http://schemas.microsoft.com/office/drawing/2014/main" id="{46F6214D-6940-1212-D8A0-559A13928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36">
                <a:extLst>
                  <a:ext uri="{FF2B5EF4-FFF2-40B4-BE49-F238E27FC236}">
                    <a16:creationId xmlns:a16="http://schemas.microsoft.com/office/drawing/2014/main" id="{7C9683CB-14BC-3368-9583-914D48242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7">
                <a:extLst>
                  <a:ext uri="{FF2B5EF4-FFF2-40B4-BE49-F238E27FC236}">
                    <a16:creationId xmlns:a16="http://schemas.microsoft.com/office/drawing/2014/main" id="{A70BD387-07BC-4C03-29A7-808D266BB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38">
              <a:extLst>
                <a:ext uri="{FF2B5EF4-FFF2-40B4-BE49-F238E27FC236}">
                  <a16:creationId xmlns:a16="http://schemas.microsoft.com/office/drawing/2014/main" id="{745134D5-7314-ECE1-3D7A-47CACFA1B4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0" name="Rectangle 39">
                <a:extLst>
                  <a:ext uri="{FF2B5EF4-FFF2-40B4-BE49-F238E27FC236}">
                    <a16:creationId xmlns:a16="http://schemas.microsoft.com/office/drawing/2014/main" id="{B4DFCEA2-B89F-1F98-BC08-D92C8AD527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0">
                <a:extLst>
                  <a:ext uri="{FF2B5EF4-FFF2-40B4-BE49-F238E27FC236}">
                    <a16:creationId xmlns:a16="http://schemas.microsoft.com/office/drawing/2014/main" id="{A5D4DF71-55A5-582B-E9ED-EAA3E8862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41">
                <a:extLst>
                  <a:ext uri="{FF2B5EF4-FFF2-40B4-BE49-F238E27FC236}">
                    <a16:creationId xmlns:a16="http://schemas.microsoft.com/office/drawing/2014/main" id="{51BB396B-8B24-2D31-18E1-278B01E1C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2">
                <a:extLst>
                  <a:ext uri="{FF2B5EF4-FFF2-40B4-BE49-F238E27FC236}">
                    <a16:creationId xmlns:a16="http://schemas.microsoft.com/office/drawing/2014/main" id="{459A2A59-F7B0-0D7A-64E7-EE829A2EB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43">
              <a:extLst>
                <a:ext uri="{FF2B5EF4-FFF2-40B4-BE49-F238E27FC236}">
                  <a16:creationId xmlns:a16="http://schemas.microsoft.com/office/drawing/2014/main" id="{EB46CC9A-4B71-9C60-9881-8FA28C6278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6" name="Rectangle 44">
                <a:extLst>
                  <a:ext uri="{FF2B5EF4-FFF2-40B4-BE49-F238E27FC236}">
                    <a16:creationId xmlns:a16="http://schemas.microsoft.com/office/drawing/2014/main" id="{8DCD65C3-BD00-F5FF-263E-EF68F015B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5">
                <a:extLst>
                  <a:ext uri="{FF2B5EF4-FFF2-40B4-BE49-F238E27FC236}">
                    <a16:creationId xmlns:a16="http://schemas.microsoft.com/office/drawing/2014/main" id="{48BD9D59-BBFF-EE1B-C12C-AE983889C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46">
                <a:extLst>
                  <a:ext uri="{FF2B5EF4-FFF2-40B4-BE49-F238E27FC236}">
                    <a16:creationId xmlns:a16="http://schemas.microsoft.com/office/drawing/2014/main" id="{0A4BCE4C-72AA-B2AA-98D8-4267D421E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7">
                <a:extLst>
                  <a:ext uri="{FF2B5EF4-FFF2-40B4-BE49-F238E27FC236}">
                    <a16:creationId xmlns:a16="http://schemas.microsoft.com/office/drawing/2014/main" id="{FDD12625-D8A2-2329-A5DF-35B4D5BCD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48">
              <a:extLst>
                <a:ext uri="{FF2B5EF4-FFF2-40B4-BE49-F238E27FC236}">
                  <a16:creationId xmlns:a16="http://schemas.microsoft.com/office/drawing/2014/main" id="{9BB745C8-F700-EE56-571F-7E4AE7F743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2" name="Rectangle 49">
                <a:extLst>
                  <a:ext uri="{FF2B5EF4-FFF2-40B4-BE49-F238E27FC236}">
                    <a16:creationId xmlns:a16="http://schemas.microsoft.com/office/drawing/2014/main" id="{F4C1E894-70AD-45E8-6F42-9D36B914F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0">
                <a:extLst>
                  <a:ext uri="{FF2B5EF4-FFF2-40B4-BE49-F238E27FC236}">
                    <a16:creationId xmlns:a16="http://schemas.microsoft.com/office/drawing/2014/main" id="{988F9269-6FAD-3020-396D-31DD978FC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4" name="Rectangle 51">
                <a:extLst>
                  <a:ext uri="{FF2B5EF4-FFF2-40B4-BE49-F238E27FC236}">
                    <a16:creationId xmlns:a16="http://schemas.microsoft.com/office/drawing/2014/main" id="{627A6F9C-1CD2-D7D4-40F2-5ECC1D3E9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2">
                <a:extLst>
                  <a:ext uri="{FF2B5EF4-FFF2-40B4-BE49-F238E27FC236}">
                    <a16:creationId xmlns:a16="http://schemas.microsoft.com/office/drawing/2014/main" id="{6D9D8F90-FA8D-0084-4972-BB22B22DD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53">
              <a:extLst>
                <a:ext uri="{FF2B5EF4-FFF2-40B4-BE49-F238E27FC236}">
                  <a16:creationId xmlns:a16="http://schemas.microsoft.com/office/drawing/2014/main" id="{660EDEDE-7760-6506-E180-F30F374078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8" name="Rectangle 54">
                <a:extLst>
                  <a:ext uri="{FF2B5EF4-FFF2-40B4-BE49-F238E27FC236}">
                    <a16:creationId xmlns:a16="http://schemas.microsoft.com/office/drawing/2014/main" id="{8F5C4E85-5019-11A3-D251-C951D9734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5">
                <a:extLst>
                  <a:ext uri="{FF2B5EF4-FFF2-40B4-BE49-F238E27FC236}">
                    <a16:creationId xmlns:a16="http://schemas.microsoft.com/office/drawing/2014/main" id="{BA0D5B2D-7334-83E8-F7DB-54ABECAB4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0" name="Rectangle 56">
                <a:extLst>
                  <a:ext uri="{FF2B5EF4-FFF2-40B4-BE49-F238E27FC236}">
                    <a16:creationId xmlns:a16="http://schemas.microsoft.com/office/drawing/2014/main" id="{77CF0B68-F87E-A2DA-8744-1F37DC56DE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7">
                <a:extLst>
                  <a:ext uri="{FF2B5EF4-FFF2-40B4-BE49-F238E27FC236}">
                    <a16:creationId xmlns:a16="http://schemas.microsoft.com/office/drawing/2014/main" id="{044F93E1-7832-2216-50CA-12C2D703C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58">
              <a:extLst>
                <a:ext uri="{FF2B5EF4-FFF2-40B4-BE49-F238E27FC236}">
                  <a16:creationId xmlns:a16="http://schemas.microsoft.com/office/drawing/2014/main" id="{958A6FA7-0514-0E20-F672-845E987984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4" name="Rectangle 59">
                <a:extLst>
                  <a:ext uri="{FF2B5EF4-FFF2-40B4-BE49-F238E27FC236}">
                    <a16:creationId xmlns:a16="http://schemas.microsoft.com/office/drawing/2014/main" id="{D68908FE-6ADF-2CAF-E4B5-DF22E78F4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0">
                <a:extLst>
                  <a:ext uri="{FF2B5EF4-FFF2-40B4-BE49-F238E27FC236}">
                    <a16:creationId xmlns:a16="http://schemas.microsoft.com/office/drawing/2014/main" id="{8109CB6D-46A1-F47D-5AF4-A6C980312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6" name="Rectangle 61">
                <a:extLst>
                  <a:ext uri="{FF2B5EF4-FFF2-40B4-BE49-F238E27FC236}">
                    <a16:creationId xmlns:a16="http://schemas.microsoft.com/office/drawing/2014/main" id="{63973E3B-2E25-DA36-EA74-D5BDD449F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2">
                <a:extLst>
                  <a:ext uri="{FF2B5EF4-FFF2-40B4-BE49-F238E27FC236}">
                    <a16:creationId xmlns:a16="http://schemas.microsoft.com/office/drawing/2014/main" id="{AC446EF0-7A22-C318-4105-B1905A7A2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63">
              <a:extLst>
                <a:ext uri="{FF2B5EF4-FFF2-40B4-BE49-F238E27FC236}">
                  <a16:creationId xmlns:a16="http://schemas.microsoft.com/office/drawing/2014/main" id="{DFFAE7CC-265B-905E-9681-8C955632F1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0" name="Rectangle 64">
                <a:extLst>
                  <a:ext uri="{FF2B5EF4-FFF2-40B4-BE49-F238E27FC236}">
                    <a16:creationId xmlns:a16="http://schemas.microsoft.com/office/drawing/2014/main" id="{12B78310-E9DA-70FB-DD81-AFB297848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5">
                <a:extLst>
                  <a:ext uri="{FF2B5EF4-FFF2-40B4-BE49-F238E27FC236}">
                    <a16:creationId xmlns:a16="http://schemas.microsoft.com/office/drawing/2014/main" id="{033FBE90-EE4E-D77E-AB17-78D340DD4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2" name="Rectangle 66">
                <a:extLst>
                  <a:ext uri="{FF2B5EF4-FFF2-40B4-BE49-F238E27FC236}">
                    <a16:creationId xmlns:a16="http://schemas.microsoft.com/office/drawing/2014/main" id="{DE8B042E-D24B-610A-8590-2CE5E64B5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7">
                <a:extLst>
                  <a:ext uri="{FF2B5EF4-FFF2-40B4-BE49-F238E27FC236}">
                    <a16:creationId xmlns:a16="http://schemas.microsoft.com/office/drawing/2014/main" id="{42350D2A-9F9D-1E30-FEE6-B2F84C945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68">
              <a:extLst>
                <a:ext uri="{FF2B5EF4-FFF2-40B4-BE49-F238E27FC236}">
                  <a16:creationId xmlns:a16="http://schemas.microsoft.com/office/drawing/2014/main" id="{E508880F-4A6E-B791-8482-E7E986846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6" name="Rectangle 69">
                <a:extLst>
                  <a:ext uri="{FF2B5EF4-FFF2-40B4-BE49-F238E27FC236}">
                    <a16:creationId xmlns:a16="http://schemas.microsoft.com/office/drawing/2014/main" id="{3632305E-DD9C-1E44-159D-62B9C3D4A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0">
                <a:extLst>
                  <a:ext uri="{FF2B5EF4-FFF2-40B4-BE49-F238E27FC236}">
                    <a16:creationId xmlns:a16="http://schemas.microsoft.com/office/drawing/2014/main" id="{2FDB680F-0E87-6768-392A-39CC818BC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8" name="Rectangle 71">
                <a:extLst>
                  <a:ext uri="{FF2B5EF4-FFF2-40B4-BE49-F238E27FC236}">
                    <a16:creationId xmlns:a16="http://schemas.microsoft.com/office/drawing/2014/main" id="{69D86CF0-6094-9A96-EE68-271DC89F9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2">
                <a:extLst>
                  <a:ext uri="{FF2B5EF4-FFF2-40B4-BE49-F238E27FC236}">
                    <a16:creationId xmlns:a16="http://schemas.microsoft.com/office/drawing/2014/main" id="{8EBF0CBF-F9A5-71F1-0462-E5805A796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73">
              <a:extLst>
                <a:ext uri="{FF2B5EF4-FFF2-40B4-BE49-F238E27FC236}">
                  <a16:creationId xmlns:a16="http://schemas.microsoft.com/office/drawing/2014/main" id="{DC572AB9-1C77-1390-4368-7E34853D77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2" name="Rectangle 74">
                <a:extLst>
                  <a:ext uri="{FF2B5EF4-FFF2-40B4-BE49-F238E27FC236}">
                    <a16:creationId xmlns:a16="http://schemas.microsoft.com/office/drawing/2014/main" id="{9BE142CC-0515-3F7D-000A-B21883901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5">
                <a:extLst>
                  <a:ext uri="{FF2B5EF4-FFF2-40B4-BE49-F238E27FC236}">
                    <a16:creationId xmlns:a16="http://schemas.microsoft.com/office/drawing/2014/main" id="{D3FBEFEE-3095-7D32-92E5-DAEB6A8D6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4" name="Rectangle 76">
                <a:extLst>
                  <a:ext uri="{FF2B5EF4-FFF2-40B4-BE49-F238E27FC236}">
                    <a16:creationId xmlns:a16="http://schemas.microsoft.com/office/drawing/2014/main" id="{B0E21079-93F2-BB6B-1D95-1E9D5A392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7">
                <a:extLst>
                  <a:ext uri="{FF2B5EF4-FFF2-40B4-BE49-F238E27FC236}">
                    <a16:creationId xmlns:a16="http://schemas.microsoft.com/office/drawing/2014/main" id="{8B72400F-A983-CD6A-E1E2-62A985329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78">
              <a:extLst>
                <a:ext uri="{FF2B5EF4-FFF2-40B4-BE49-F238E27FC236}">
                  <a16:creationId xmlns:a16="http://schemas.microsoft.com/office/drawing/2014/main" id="{37F70978-7F81-BD41-04F5-53EAAC42AA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8" name="Rectangle 79">
                <a:extLst>
                  <a:ext uri="{FF2B5EF4-FFF2-40B4-BE49-F238E27FC236}">
                    <a16:creationId xmlns:a16="http://schemas.microsoft.com/office/drawing/2014/main" id="{84CE1407-9150-BF95-3F99-C92D9719B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80">
                <a:extLst>
                  <a:ext uri="{FF2B5EF4-FFF2-40B4-BE49-F238E27FC236}">
                    <a16:creationId xmlns:a16="http://schemas.microsoft.com/office/drawing/2014/main" id="{CA6A1811-C5BD-F9FE-F564-AE345B56C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0" name="Rectangle 81">
                <a:extLst>
                  <a:ext uri="{FF2B5EF4-FFF2-40B4-BE49-F238E27FC236}">
                    <a16:creationId xmlns:a16="http://schemas.microsoft.com/office/drawing/2014/main" id="{65707941-EBE7-9B5F-1BAA-034948D5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2">
                <a:extLst>
                  <a:ext uri="{FF2B5EF4-FFF2-40B4-BE49-F238E27FC236}">
                    <a16:creationId xmlns:a16="http://schemas.microsoft.com/office/drawing/2014/main" id="{CD8CE744-EF7C-E492-228C-F29674648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0" name="Rectangle 83">
            <a:extLst>
              <a:ext uri="{FF2B5EF4-FFF2-40B4-BE49-F238E27FC236}">
                <a16:creationId xmlns:a16="http://schemas.microsoft.com/office/drawing/2014/main" id="{20D263BD-B2EC-BBF6-A665-4BFC1A8CCE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46315BEB-AE9E-2525-4503-D7A1155A8892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1BD106B4-8281-7645-DC13-F3E1575874CC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3" name="Rectangle 34">
              <a:extLst>
                <a:ext uri="{FF2B5EF4-FFF2-40B4-BE49-F238E27FC236}">
                  <a16:creationId xmlns:a16="http://schemas.microsoft.com/office/drawing/2014/main" id="{9EA2945D-4222-AD08-AF83-E7698980755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4" name="Rectangle 35">
              <a:extLst>
                <a:ext uri="{FF2B5EF4-FFF2-40B4-BE49-F238E27FC236}">
                  <a16:creationId xmlns:a16="http://schemas.microsoft.com/office/drawing/2014/main" id="{46F6E496-55FC-95AF-33AF-5821F9033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5" name="Rectangle 36">
              <a:extLst>
                <a:ext uri="{FF2B5EF4-FFF2-40B4-BE49-F238E27FC236}">
                  <a16:creationId xmlns:a16="http://schemas.microsoft.com/office/drawing/2014/main" id="{CC21113F-A15B-3F3E-5502-7EC9BD35B6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7">
              <a:extLst>
                <a:ext uri="{FF2B5EF4-FFF2-40B4-BE49-F238E27FC236}">
                  <a16:creationId xmlns:a16="http://schemas.microsoft.com/office/drawing/2014/main" id="{46B17A68-273E-E06E-0D3A-21FF9C6751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7" name="Rectangle 36">
            <a:extLst>
              <a:ext uri="{FF2B5EF4-FFF2-40B4-BE49-F238E27FC236}">
                <a16:creationId xmlns:a16="http://schemas.microsoft.com/office/drawing/2014/main" id="{811107E7-C1F8-9727-BAB0-FEB37EA0D916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8" name="Rectangle 34">
            <a:extLst>
              <a:ext uri="{FF2B5EF4-FFF2-40B4-BE49-F238E27FC236}">
                <a16:creationId xmlns:a16="http://schemas.microsoft.com/office/drawing/2014/main" id="{18BA9515-2E9D-0DB4-5644-25B0A9B03B4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9" name="TextBox 2">
            <a:extLst>
              <a:ext uri="{FF2B5EF4-FFF2-40B4-BE49-F238E27FC236}">
                <a16:creationId xmlns:a16="http://schemas.microsoft.com/office/drawing/2014/main" id="{C70F3DC2-6D56-0B3B-7AF1-2445D7893116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60" name="TextBox 3">
            <a:extLst>
              <a:ext uri="{FF2B5EF4-FFF2-40B4-BE49-F238E27FC236}">
                <a16:creationId xmlns:a16="http://schemas.microsoft.com/office/drawing/2014/main" id="{F384CB42-5594-BE6D-1575-0E3B59D9C483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61" name="图片 160">
            <a:extLst>
              <a:ext uri="{FF2B5EF4-FFF2-40B4-BE49-F238E27FC236}">
                <a16:creationId xmlns:a16="http://schemas.microsoft.com/office/drawing/2014/main" id="{00A2EBB4-52E3-2F9F-2684-F9318886345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0F566741-EF80-32C9-85A8-F598C335639A}"/>
              </a:ext>
            </a:extLst>
          </p:cNvPr>
          <p:cNvSpPr txBox="1"/>
          <p:nvPr userDrawn="1"/>
        </p:nvSpPr>
        <p:spPr>
          <a:xfrm>
            <a:off x="7916985" y="5258809"/>
            <a:ext cx="328754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5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5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5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</a:t>
            </a:r>
            <a:endParaRPr lang="en-US" altLang="zh-CN" sz="1050" b="0" kern="1200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</a:t>
            </a:r>
            <a:r>
              <a:rPr 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ook</a:t>
            </a:r>
            <a:r>
              <a:rPr lang="zh-CN" alt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5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5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hyperlink" Target="https://beyondtech.us/blogs/beyond-blog/google-finnish-data-center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hyperlink" Target="https://www.titanrecruitment.com.au/blog/2018/08/are-underwater-datacentres-the-futur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et-china.com/mp/a357098.html" TargetMode="External"/><Relationship Id="rId2" Type="http://schemas.openxmlformats.org/officeDocument/2006/relationships/hyperlink" Target="https://navitassemi.com/nvidias-grace-hopper-runs-at-700-w-blackwell-will-be-1-kw-how-is-the-power-supply-industry-enabling-data-centers-to-run-these-advanced-ai-processors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Infrasys-AI/AIInfra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B655DC6-3FE9-C8B8-B68F-CF80E8A35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1808252" y="2749693"/>
            <a:ext cx="8301519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服务器液冷</a:t>
            </a:r>
            <a:endParaRPr lang="en-US" altLang="zh-CN" sz="9600" dirty="0">
              <a:solidFill>
                <a:schemeClr val="bg1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技术发展</a:t>
            </a: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8905FF53-9C9E-701B-B332-BA73D46A43A8}"/>
              </a:ext>
            </a:extLst>
          </p:cNvPr>
          <p:cNvSpPr txBox="1">
            <a:spLocks/>
          </p:cNvSpPr>
          <p:nvPr/>
        </p:nvSpPr>
        <p:spPr>
          <a:xfrm>
            <a:off x="4928953" y="5678468"/>
            <a:ext cx="3411613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dirty="0">
                <a:solidFill>
                  <a:srgbClr val="374153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5400" dirty="0">
              <a:solidFill>
                <a:srgbClr val="374153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B74EA9F-B68E-1CD7-8E8D-9624558AE92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987" y="5883734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600002C-0723-9457-CCD2-CC7710EC0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    单芯 </a:t>
            </a:r>
            <a:r>
              <a:rPr lang="en" altLang="zh-CN" dirty="0"/>
              <a:t>TDP</a:t>
            </a:r>
            <a:r>
              <a:rPr lang="zh-CN" altLang="en-US" dirty="0"/>
              <a:t> 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300</a:t>
            </a:r>
            <a:r>
              <a:rPr lang="en" altLang="zh-CN" dirty="0"/>
              <a:t>w</a:t>
            </a:r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225C91B-A2AD-AEC2-86CE-D793E78237F9}"/>
              </a:ext>
            </a:extLst>
          </p:cNvPr>
          <p:cNvGrpSpPr/>
          <p:nvPr/>
        </p:nvGrpSpPr>
        <p:grpSpPr>
          <a:xfrm>
            <a:off x="1371490" y="2154066"/>
            <a:ext cx="9245084" cy="3817362"/>
            <a:chOff x="1535877" y="2522306"/>
            <a:chExt cx="8690209" cy="3588251"/>
          </a:xfrm>
        </p:grpSpPr>
        <p:pic>
          <p:nvPicPr>
            <p:cNvPr id="2052" name="Picture 4" descr="Nvidia's Grace Hopper Runs at 700 W, Blackwell Will Be 1 KW. How Is the  Power Supply Industry Enabling Data Centers to Run These Advanced AI  Processors? - Navitas">
              <a:extLst>
                <a:ext uri="{FF2B5EF4-FFF2-40B4-BE49-F238E27FC236}">
                  <a16:creationId xmlns:a16="http://schemas.microsoft.com/office/drawing/2014/main" id="{E85898AC-998B-182E-7CA3-AA32F95599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535877" y="2522306"/>
              <a:ext cx="8399249" cy="3344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Nvidia's Grace Hopper Runs at 700 W, Blackwell Will Be 1 KW. How Is the  Power Supply Industry Enabling Data Centers to Run These Advanced AI  Processors? - Navitas">
              <a:extLst>
                <a:ext uri="{FF2B5EF4-FFF2-40B4-BE49-F238E27FC236}">
                  <a16:creationId xmlns:a16="http://schemas.microsoft.com/office/drawing/2014/main" id="{C1B41D65-EA80-E58B-C710-94C60B2AB8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826837" y="5818256"/>
              <a:ext cx="8399249" cy="292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9AA9503F-5921-F6D2-9ADE-8DD02B6C6C6B}"/>
              </a:ext>
            </a:extLst>
          </p:cNvPr>
          <p:cNvSpPr txBox="1"/>
          <p:nvPr/>
        </p:nvSpPr>
        <p:spPr>
          <a:xfrm>
            <a:off x="1798951" y="6008437"/>
            <a:ext cx="8203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" altLang="zh-CN" sz="2000" b="1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Nvidia’s Grace Hopper Runs at 700 W, Blackwell Will Be 1 KW.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D485-B775-74F9-6780-0C489F98BE9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为满足算力需求，单芯片算力逐步提升，</a:t>
            </a:r>
            <a:r>
              <a:rPr lang="zh-CN" altLang="en-US" dirty="0">
                <a:latin typeface="Helvetica" pitchFamily="2" charset="0"/>
              </a:rPr>
              <a:t>单</a:t>
            </a:r>
            <a:r>
              <a:rPr lang="zh-CN" altLang="en-US" dirty="0">
                <a:effectLst/>
                <a:latin typeface="Helvetica" pitchFamily="2" charset="0"/>
              </a:rPr>
              <a:t>芯片功耗，爆发式逐年递增</a:t>
            </a:r>
            <a:endParaRPr lang="en-US" altLang="zh-CN" dirty="0">
              <a:effectLst/>
              <a:latin typeface="Helvetica" pitchFamily="2" charset="0"/>
            </a:endParaRPr>
          </a:p>
          <a:p>
            <a:pPr lvl="1"/>
            <a:r>
              <a:rPr lang="en-US" altLang="zh-CN" dirty="0">
                <a:effectLst/>
                <a:latin typeface="Helvetica" pitchFamily="2" charset="0"/>
              </a:rPr>
              <a:t>20</a:t>
            </a:r>
            <a:r>
              <a:rPr lang="zh-CN" altLang="en-US" dirty="0">
                <a:effectLst/>
                <a:latin typeface="Helvetica" pitchFamily="2" charset="0"/>
              </a:rPr>
              <a:t>年到</a:t>
            </a:r>
            <a:r>
              <a:rPr lang="en-US" altLang="zh-CN" dirty="0">
                <a:effectLst/>
                <a:latin typeface="Helvetica" pitchFamily="2" charset="0"/>
              </a:rPr>
              <a:t>24</a:t>
            </a:r>
            <a:r>
              <a:rPr lang="zh-CN" altLang="en-US" dirty="0">
                <a:effectLst/>
                <a:latin typeface="Helvetica" pitchFamily="2" charset="0"/>
              </a:rPr>
              <a:t>年，单</a:t>
            </a:r>
            <a:r>
              <a:rPr lang="en" altLang="zh-CN" dirty="0">
                <a:effectLst/>
                <a:latin typeface="Helvetica" pitchFamily="2" charset="0"/>
              </a:rPr>
              <a:t>AI</a:t>
            </a:r>
            <a:r>
              <a:rPr lang="zh-CN" altLang="en-US" dirty="0">
                <a:effectLst/>
                <a:latin typeface="Helvetica" pitchFamily="2" charset="0"/>
              </a:rPr>
              <a:t>芯片功耗提升</a:t>
            </a:r>
            <a:r>
              <a:rPr lang="en-US" altLang="zh-CN" dirty="0">
                <a:effectLst/>
                <a:latin typeface="Helvetica" pitchFamily="2" charset="0"/>
              </a:rPr>
              <a:t>3</a:t>
            </a:r>
            <a:r>
              <a:rPr lang="zh-CN" altLang="en-US" dirty="0">
                <a:effectLst/>
                <a:latin typeface="Helvetica" pitchFamily="2" charset="0"/>
              </a:rPr>
              <a:t>倍</a:t>
            </a:r>
          </a:p>
          <a:p>
            <a:endParaRPr lang="zh-CN" altLang="en-US" dirty="0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CA3E08C3-0482-D2E3-AF70-C33324A67600}"/>
              </a:ext>
            </a:extLst>
          </p:cNvPr>
          <p:cNvSpPr/>
          <p:nvPr/>
        </p:nvSpPr>
        <p:spPr>
          <a:xfrm>
            <a:off x="415782" y="523784"/>
            <a:ext cx="549990" cy="5499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b="1" dirty="0">
                <a:latin typeface="Lexend" pitchFamily="2" charset="0"/>
              </a:rPr>
              <a:t>1</a:t>
            </a:r>
            <a:endParaRPr kumimoji="1" lang="zh-CN" altLang="en-US" sz="3200" b="1" dirty="0"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632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A2B2A59-4386-951A-4194-4444FEDC1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    单芯 </a:t>
            </a:r>
            <a:r>
              <a:rPr lang="en" altLang="zh-CN" dirty="0"/>
              <a:t>TDP</a:t>
            </a:r>
            <a:r>
              <a:rPr lang="zh-CN" altLang="en-US" dirty="0"/>
              <a:t> 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300</a:t>
            </a:r>
            <a:r>
              <a:rPr lang="en" altLang="zh-CN" dirty="0"/>
              <a:t>w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D0519BA-7521-D9CC-2FFE-A11022A150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AI servers are becoming significantly more efficient, but the rise of AI usage requires greater power densities to be delivered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00C4A39-EAA8-EAEC-5A93-A0A7EB1AE7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26939" y="2373330"/>
            <a:ext cx="8942883" cy="421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B1D6C15F-4F94-1479-3732-472AD2D113A9}"/>
              </a:ext>
            </a:extLst>
          </p:cNvPr>
          <p:cNvSpPr/>
          <p:nvPr/>
        </p:nvSpPr>
        <p:spPr>
          <a:xfrm>
            <a:off x="415782" y="523784"/>
            <a:ext cx="549990" cy="5499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b="1" dirty="0">
                <a:latin typeface="Lexend" pitchFamily="2" charset="0"/>
              </a:rPr>
              <a:t>1</a:t>
            </a:r>
            <a:endParaRPr kumimoji="1" lang="zh-CN" altLang="en-US" sz="3200" b="1" dirty="0"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257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7561186-25B7-34DF-B160-E597F66D2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    单机架功率密度 </a:t>
            </a:r>
            <a:r>
              <a:rPr lang="en-US" altLang="zh-CN" dirty="0"/>
              <a:t>&gt;20</a:t>
            </a:r>
            <a:r>
              <a:rPr lang="en" altLang="zh-CN" dirty="0"/>
              <a:t>KW</a:t>
            </a:r>
            <a:endParaRPr lang="zh-CN" altLang="en-US" dirty="0"/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B2061CA1-4D6A-4292-BC1C-AE0B7A2DA0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为满足集群算力规格需求，减少互联成本和延迟，单机柜功耗也在逐步提升</a:t>
            </a:r>
            <a:endParaRPr lang="en-US" altLang="zh-CN" dirty="0"/>
          </a:p>
          <a:p>
            <a:pPr lvl="1"/>
            <a:r>
              <a:rPr lang="zh-CN" altLang="en-US" dirty="0"/>
              <a:t>从 </a:t>
            </a:r>
            <a:r>
              <a:rPr lang="en-US" altLang="zh-CN" dirty="0"/>
              <a:t>20</a:t>
            </a:r>
            <a:r>
              <a:rPr lang="en" altLang="zh-CN" dirty="0"/>
              <a:t>kw</a:t>
            </a:r>
            <a:r>
              <a:rPr lang="zh-CN" altLang="en-US" dirty="0"/>
              <a:t> 逐步突破到 </a:t>
            </a:r>
            <a:r>
              <a:rPr lang="en-US" altLang="zh-CN" dirty="0"/>
              <a:t>130</a:t>
            </a:r>
            <a:r>
              <a:rPr lang="en" altLang="zh-CN" dirty="0"/>
              <a:t>kw</a:t>
            </a:r>
            <a:r>
              <a:rPr lang="zh-CN" altLang="en" dirty="0"/>
              <a:t>，</a:t>
            </a:r>
            <a:r>
              <a:rPr lang="zh-CN" altLang="en-US" dirty="0"/>
              <a:t>提升 </a:t>
            </a:r>
            <a:r>
              <a:rPr lang="en-US" altLang="zh-CN" dirty="0"/>
              <a:t>6</a:t>
            </a:r>
            <a:r>
              <a:rPr lang="zh-CN" altLang="en-US" dirty="0"/>
              <a:t> 倍多</a:t>
            </a:r>
          </a:p>
          <a:p>
            <a:endParaRPr lang="zh-CN" altLang="en-US" dirty="0"/>
          </a:p>
        </p:txBody>
      </p:sp>
      <p:pic>
        <p:nvPicPr>
          <p:cNvPr id="4098" name="Picture 2" descr="One Giant Superchip for LLMs, Recommenders, and GNNs: Introducing NVIDIA GH200  NVL32 | NVIDIA Technical Blog">
            <a:extLst>
              <a:ext uri="{FF2B5EF4-FFF2-40B4-BE49-F238E27FC236}">
                <a16:creationId xmlns:a16="http://schemas.microsoft.com/office/drawing/2014/main" id="{02CCC626-D6DF-6318-977C-5A7BC92F38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15152" y="2432933"/>
            <a:ext cx="1890444" cy="38103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100" name="Picture 4" descr="GB200 NVL72 | NVIDIA">
            <a:extLst>
              <a:ext uri="{FF2B5EF4-FFF2-40B4-BE49-F238E27FC236}">
                <a16:creationId xmlns:a16="http://schemas.microsoft.com/office/drawing/2014/main" id="{7CA503D3-DFF3-F5D2-1BC9-C68889BA82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50158" y="2432933"/>
            <a:ext cx="2943598" cy="3810311"/>
          </a:xfrm>
          <a:prstGeom prst="roundRect">
            <a:avLst>
              <a:gd name="adj" fmla="val 684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52F35302-3437-00D6-F3D0-EFA673533C84}"/>
              </a:ext>
            </a:extLst>
          </p:cNvPr>
          <p:cNvSpPr txBox="1"/>
          <p:nvPr/>
        </p:nvSpPr>
        <p:spPr>
          <a:xfrm>
            <a:off x="2907588" y="3800475"/>
            <a:ext cx="30425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NV</a:t>
            </a:r>
            <a:r>
              <a:rPr lang="zh-CN" altLang="en-US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</a:t>
            </a:r>
            <a:r>
              <a:rPr lang="en" altLang="zh-CN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GH200 NVL32</a:t>
            </a:r>
          </a:p>
          <a:p>
            <a:endParaRPr lang="en-US" altLang="zh-CN" sz="24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  <a:p>
            <a:r>
              <a:rPr lang="en-US" altLang="zh-CN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~40</a:t>
            </a:r>
            <a:r>
              <a:rPr lang="zh-CN" altLang="en-US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</a:t>
            </a:r>
            <a:r>
              <a:rPr lang="en-US" altLang="zh-CN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KW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7C240CC-CBD7-B2D2-B59F-FBF20567633A}"/>
              </a:ext>
            </a:extLst>
          </p:cNvPr>
          <p:cNvSpPr txBox="1"/>
          <p:nvPr/>
        </p:nvSpPr>
        <p:spPr>
          <a:xfrm>
            <a:off x="8962171" y="3737923"/>
            <a:ext cx="29162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NV</a:t>
            </a:r>
            <a:r>
              <a:rPr lang="zh-CN" altLang="en-US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</a:t>
            </a:r>
            <a:r>
              <a:rPr lang="en" altLang="zh-CN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GB200 NVL72</a:t>
            </a:r>
          </a:p>
          <a:p>
            <a:endParaRPr lang="en-US" altLang="zh-CN" sz="24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  <a:p>
            <a:r>
              <a:rPr lang="en-US" altLang="zh-CN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~130</a:t>
            </a:r>
            <a:r>
              <a:rPr lang="zh-CN" altLang="en-US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</a:t>
            </a:r>
            <a:r>
              <a:rPr lang="en-US" altLang="zh-CN" sz="24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KW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F801151A-3B12-7660-1824-C09C5708F7EE}"/>
              </a:ext>
            </a:extLst>
          </p:cNvPr>
          <p:cNvSpPr/>
          <p:nvPr/>
        </p:nvSpPr>
        <p:spPr>
          <a:xfrm>
            <a:off x="415782" y="523784"/>
            <a:ext cx="549990" cy="5499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b="1" dirty="0">
                <a:latin typeface="Lexend" pitchFamily="2" charset="0"/>
              </a:rPr>
              <a:t>2</a:t>
            </a:r>
            <a:endParaRPr kumimoji="1" lang="zh-CN" altLang="en-US" sz="3200" b="1" dirty="0"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15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1BD880BC-2EE8-5178-61FD-BFF80F731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   单机架功率密度 </a:t>
            </a:r>
            <a:r>
              <a:rPr lang="en-US" altLang="zh-CN" dirty="0"/>
              <a:t>&gt;20</a:t>
            </a:r>
            <a:r>
              <a:rPr lang="en" altLang="zh-CN" dirty="0"/>
              <a:t>KW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11A70BF-CF6E-2FDE-8D9A-480865C3E9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单机柜功耗从传统 </a:t>
            </a:r>
            <a:r>
              <a:rPr lang="en-US" altLang="zh-CN" dirty="0"/>
              <a:t>DC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～</a:t>
            </a:r>
            <a:r>
              <a:rPr lang="en-US" altLang="zh-CN" dirty="0"/>
              <a:t>6</a:t>
            </a:r>
            <a:r>
              <a:rPr lang="en" altLang="zh-CN" dirty="0"/>
              <a:t>KW</a:t>
            </a:r>
            <a:r>
              <a:rPr lang="zh-CN" altLang="en-US" dirty="0"/>
              <a:t> 逐渐增加至 </a:t>
            </a:r>
            <a:r>
              <a:rPr lang="en-US" altLang="zh-CN" dirty="0"/>
              <a:t>AI</a:t>
            </a:r>
            <a:r>
              <a:rPr lang="zh-CN" altLang="en-US" dirty="0"/>
              <a:t> 智算中心 </a:t>
            </a:r>
            <a:r>
              <a:rPr lang="en-US" altLang="zh-CN" dirty="0"/>
              <a:t>20</a:t>
            </a:r>
            <a:r>
              <a:rPr lang="zh-CN" altLang="en-US" dirty="0"/>
              <a:t>～</a:t>
            </a:r>
            <a:r>
              <a:rPr lang="en-US" altLang="zh-CN" dirty="0"/>
              <a:t>40</a:t>
            </a:r>
            <a:r>
              <a:rPr lang="en" altLang="zh-CN" dirty="0"/>
              <a:t>kW</a:t>
            </a:r>
            <a:r>
              <a:rPr lang="zh-CN" altLang="en" dirty="0"/>
              <a:t>，</a:t>
            </a:r>
            <a:r>
              <a:rPr lang="zh-CN" altLang="en-US" dirty="0"/>
              <a:t>未来逐步发展至 </a:t>
            </a:r>
            <a:r>
              <a:rPr lang="en-US" altLang="zh-CN" dirty="0"/>
              <a:t>40</a:t>
            </a:r>
            <a:r>
              <a:rPr lang="zh-CN" altLang="en-US" dirty="0"/>
              <a:t>～</a:t>
            </a:r>
            <a:r>
              <a:rPr lang="en-US" altLang="zh-CN" dirty="0"/>
              <a:t>120</a:t>
            </a:r>
            <a:r>
              <a:rPr lang="en" altLang="zh-CN" dirty="0"/>
              <a:t>kW</a:t>
            </a:r>
            <a:r>
              <a:rPr lang="zh-CN" altLang="en-US" dirty="0"/>
              <a:t>，智算中心机柜呈现高密度化趋势。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EAFF2FF-E298-2A00-6EB9-7AC76AF47E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563" b="5166"/>
          <a:stretch/>
        </p:blipFill>
        <p:spPr bwMode="auto">
          <a:xfrm>
            <a:off x="605062" y="2307390"/>
            <a:ext cx="10982046" cy="418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657AC88B-D11A-D7EA-AACF-C767CA4A6C54}"/>
              </a:ext>
            </a:extLst>
          </p:cNvPr>
          <p:cNvSpPr/>
          <p:nvPr/>
        </p:nvSpPr>
        <p:spPr>
          <a:xfrm>
            <a:off x="415782" y="523784"/>
            <a:ext cx="549990" cy="5499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b="1" dirty="0">
                <a:latin typeface="Lexend" pitchFamily="2" charset="0"/>
              </a:rPr>
              <a:t>2</a:t>
            </a:r>
            <a:endParaRPr kumimoji="1" lang="zh-CN" altLang="en-US" sz="3200" b="1" dirty="0"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588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C34743F-13F0-0855-FDAC-70A74A980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以</a:t>
            </a:r>
            <a:r>
              <a:rPr lang="en-US" altLang="zh-CN" dirty="0"/>
              <a:t> NVIDA</a:t>
            </a:r>
            <a:r>
              <a:rPr lang="zh-CN" altLang="en-US" dirty="0"/>
              <a:t> 为例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FBBB4B4-38EA-F45F-8E92-9DCA57F71F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338" y="1246188"/>
            <a:ext cx="2876764" cy="510857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" altLang="zh-CN" sz="1600" dirty="0"/>
              <a:t>NVIDIA</a:t>
            </a:r>
            <a:r>
              <a:rPr lang="zh-CN" altLang="en-US" sz="1600" dirty="0"/>
              <a:t> </a:t>
            </a:r>
            <a:r>
              <a:rPr lang="en" altLang="zh-CN" sz="1600" dirty="0"/>
              <a:t>HGX</a:t>
            </a:r>
            <a:r>
              <a:rPr lang="zh-CN" altLang="en-US" sz="1600" dirty="0"/>
              <a:t> 服务器，一台机器包含 </a:t>
            </a:r>
            <a:r>
              <a:rPr lang="en-US" altLang="zh-CN" sz="1600" dirty="0"/>
              <a:t>8/4</a:t>
            </a:r>
            <a:r>
              <a:rPr lang="zh-CN" altLang="en-US" sz="1600" dirty="0"/>
              <a:t> 个 </a:t>
            </a:r>
            <a:r>
              <a:rPr lang="en" altLang="zh-CN" sz="1600" dirty="0"/>
              <a:t>GPU</a:t>
            </a:r>
            <a:r>
              <a:rPr lang="en-US" altLang="zh-CN" sz="1600" dirty="0"/>
              <a:t>.</a:t>
            </a:r>
            <a:r>
              <a:rPr lang="zh-CN" altLang="en-US" sz="1600" dirty="0"/>
              <a:t>以 </a:t>
            </a:r>
            <a:r>
              <a:rPr lang="en-US" altLang="zh-CN" sz="1600" dirty="0"/>
              <a:t>8</a:t>
            </a:r>
            <a:r>
              <a:rPr lang="zh-CN" altLang="en-US" sz="1600" dirty="0"/>
              <a:t> 个 </a:t>
            </a:r>
            <a:r>
              <a:rPr lang="en" altLang="zh-CN" sz="1600" dirty="0"/>
              <a:t>H100</a:t>
            </a:r>
            <a:r>
              <a:rPr lang="zh-CN" altLang="en-US" sz="1600" dirty="0"/>
              <a:t> 为例，单台服务器功耗 </a:t>
            </a:r>
            <a:r>
              <a:rPr lang="en-US" altLang="zh-CN" sz="1600" dirty="0"/>
              <a:t>~10.2</a:t>
            </a:r>
            <a:r>
              <a:rPr lang="en" altLang="zh-CN" sz="1600" dirty="0"/>
              <a:t>kW</a:t>
            </a:r>
            <a:r>
              <a:rPr lang="zh-CN" altLang="en" sz="1600" dirty="0"/>
              <a:t>，</a:t>
            </a:r>
            <a:r>
              <a:rPr lang="zh-CN" altLang="en-US" sz="1600" dirty="0"/>
              <a:t>选用 </a:t>
            </a:r>
            <a:r>
              <a:rPr lang="en" altLang="zh-CN" sz="1600" dirty="0"/>
              <a:t>B200</a:t>
            </a:r>
            <a:r>
              <a:rPr lang="zh-CN" altLang="en-US" sz="1600" dirty="0"/>
              <a:t> 单台服务器设计功耗 </a:t>
            </a:r>
            <a:r>
              <a:rPr lang="en-US" altLang="zh-CN" sz="1600" dirty="0"/>
              <a:t>14.3</a:t>
            </a:r>
            <a:r>
              <a:rPr lang="en" altLang="zh-CN" sz="1600" dirty="0"/>
              <a:t>kW</a:t>
            </a:r>
            <a:endParaRPr lang="en-US" altLang="zh-CN" sz="1600" dirty="0"/>
          </a:p>
          <a:p>
            <a:pPr marL="342900" indent="-342900">
              <a:buFont typeface="+mj-lt"/>
              <a:buAutoNum type="arabicPeriod"/>
            </a:pPr>
            <a:endParaRPr lang="en" altLang="zh-CN" sz="1600" dirty="0"/>
          </a:p>
          <a:p>
            <a:pPr marL="342900" indent="-342900">
              <a:buFont typeface="+mj-lt"/>
              <a:buAutoNum type="arabicPeriod"/>
            </a:pPr>
            <a:r>
              <a:rPr lang="en" altLang="zh-CN" sz="1600" dirty="0"/>
              <a:t>NVIDIA</a:t>
            </a:r>
            <a:r>
              <a:rPr lang="zh-CN" altLang="en-US" sz="1600" dirty="0"/>
              <a:t> 从 </a:t>
            </a:r>
            <a:r>
              <a:rPr lang="en" altLang="zh-CN" sz="1600" dirty="0"/>
              <a:t>NVL32</a:t>
            </a:r>
            <a:r>
              <a:rPr lang="zh-CN" altLang="en-US" sz="1600" dirty="0"/>
              <a:t> 到 </a:t>
            </a:r>
            <a:r>
              <a:rPr lang="en" altLang="zh-CN" sz="1600" dirty="0"/>
              <a:t>NVL72</a:t>
            </a:r>
            <a:r>
              <a:rPr lang="zh-CN" altLang="en-US" sz="1600" dirty="0"/>
              <a:t> 机柜，单机柜部署 </a:t>
            </a:r>
            <a:r>
              <a:rPr lang="en-US" altLang="zh-CN" sz="1600" dirty="0"/>
              <a:t>4</a:t>
            </a:r>
            <a:r>
              <a:rPr lang="zh-CN" altLang="en-US" sz="1600" dirty="0"/>
              <a:t> 台服务器至 </a:t>
            </a:r>
            <a:r>
              <a:rPr lang="en-US" altLang="zh-CN" sz="1600" dirty="0"/>
              <a:t>9</a:t>
            </a:r>
            <a:r>
              <a:rPr lang="zh-CN" altLang="en-US" sz="1600" dirty="0"/>
              <a:t> 台服务器，</a:t>
            </a:r>
            <a:r>
              <a:rPr lang="en" altLang="zh-CN" sz="1600" dirty="0"/>
              <a:t>GPU</a:t>
            </a:r>
            <a:r>
              <a:rPr lang="zh-CN" altLang="en-US" sz="1600" dirty="0"/>
              <a:t> 数量从 </a:t>
            </a:r>
            <a:r>
              <a:rPr lang="en-US" altLang="zh-CN" sz="1600" dirty="0"/>
              <a:t>32</a:t>
            </a:r>
            <a:r>
              <a:rPr lang="zh-CN" altLang="en-US" sz="1600" dirty="0"/>
              <a:t> 到 </a:t>
            </a:r>
            <a:r>
              <a:rPr lang="en-US" altLang="zh-CN" sz="1600" dirty="0"/>
              <a:t>72</a:t>
            </a:r>
            <a:r>
              <a:rPr lang="zh-CN" altLang="en-US" sz="1600" dirty="0"/>
              <a:t> 颗，总功耗也从 </a:t>
            </a:r>
            <a:r>
              <a:rPr lang="en-US" altLang="zh-CN" sz="1600" dirty="0"/>
              <a:t>44</a:t>
            </a:r>
            <a:r>
              <a:rPr lang="en" altLang="zh-CN" sz="1600" dirty="0"/>
              <a:t>kW</a:t>
            </a:r>
            <a:r>
              <a:rPr lang="zh-CN" altLang="en-US" sz="1600" dirty="0"/>
              <a:t> 增加到 </a:t>
            </a:r>
            <a:r>
              <a:rPr lang="en-US" altLang="zh-CN" sz="1600" dirty="0"/>
              <a:t>120</a:t>
            </a:r>
            <a:r>
              <a:rPr lang="en" altLang="zh-CN" sz="1600" dirty="0"/>
              <a:t>kW</a:t>
            </a:r>
            <a:endParaRPr lang="zh-CN" altLang="en" sz="16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9F632FF-0B84-0E38-AD2E-C0B876900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39101" y="1178718"/>
            <a:ext cx="8519495" cy="524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2067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7561186-25B7-34DF-B160-E597F66D2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    单机架功率密度 </a:t>
            </a:r>
            <a:r>
              <a:rPr lang="en-US" altLang="zh-CN" dirty="0"/>
              <a:t>&gt;20</a:t>
            </a:r>
            <a:r>
              <a:rPr lang="en" altLang="zh-CN" dirty="0"/>
              <a:t>KW</a:t>
            </a:r>
            <a:endParaRPr lang="zh-CN" altLang="en-US" dirty="0"/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B2061CA1-4D6A-4292-BC1C-AE0B7A2DA0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AI</a:t>
            </a:r>
            <a:r>
              <a:rPr lang="zh-CN" altLang="en-US" dirty="0"/>
              <a:t> 大模型训推重构算网架构，大模型参数量的增速 </a:t>
            </a:r>
            <a:r>
              <a:rPr lang="en-US" altLang="zh-CN" dirty="0"/>
              <a:t>&gt;</a:t>
            </a:r>
            <a:r>
              <a:rPr lang="en" altLang="zh-CN" dirty="0"/>
              <a:t>GPU</a:t>
            </a:r>
            <a:r>
              <a:rPr lang="zh-CN" altLang="en-US" dirty="0"/>
              <a:t> 内存增速，</a:t>
            </a:r>
            <a:r>
              <a:rPr lang="zh-CN" altLang="en-US" dirty="0">
                <a:solidFill>
                  <a:srgbClr val="C00000"/>
                </a:solidFill>
              </a:rPr>
              <a:t>高集成度 </a:t>
            </a:r>
            <a:r>
              <a:rPr lang="en-US" altLang="zh-CN" dirty="0">
                <a:solidFill>
                  <a:srgbClr val="C00000"/>
                </a:solidFill>
              </a:rPr>
              <a:t>+</a:t>
            </a:r>
            <a:r>
              <a:rPr lang="zh-CN" altLang="en-US" dirty="0">
                <a:solidFill>
                  <a:srgbClr val="C00000"/>
                </a:solidFill>
              </a:rPr>
              <a:t> 大内存 </a:t>
            </a:r>
            <a:r>
              <a:rPr lang="en-US" altLang="zh-CN" dirty="0">
                <a:solidFill>
                  <a:srgbClr val="C00000"/>
                </a:solidFill>
              </a:rPr>
              <a:t>+</a:t>
            </a:r>
            <a:r>
              <a:rPr lang="zh-CN" altLang="en-US" dirty="0">
                <a:solidFill>
                  <a:srgbClr val="C00000"/>
                </a:solidFill>
              </a:rPr>
              <a:t> 多 </a:t>
            </a:r>
            <a:r>
              <a:rPr lang="en-US" altLang="zh-CN" dirty="0">
                <a:solidFill>
                  <a:srgbClr val="C00000"/>
                </a:solidFill>
              </a:rPr>
              <a:t>NPU</a:t>
            </a:r>
            <a:r>
              <a:rPr lang="zh-CN" altLang="en-US" dirty="0">
                <a:solidFill>
                  <a:srgbClr val="C00000"/>
                </a:solidFill>
              </a:rPr>
              <a:t> 互联系统更适配大模型的形态，</a:t>
            </a:r>
            <a:r>
              <a:rPr lang="zh-CN" altLang="en-US" dirty="0"/>
              <a:t>单机架进行组合形成超节点。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3468F90-C0B2-4479-25FD-54DA15AF9117}"/>
              </a:ext>
            </a:extLst>
          </p:cNvPr>
          <p:cNvSpPr/>
          <p:nvPr/>
        </p:nvSpPr>
        <p:spPr>
          <a:xfrm>
            <a:off x="415782" y="523784"/>
            <a:ext cx="549990" cy="5499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b="1" dirty="0">
                <a:latin typeface="Lexend" pitchFamily="2" charset="0"/>
              </a:rPr>
              <a:t>2</a:t>
            </a:r>
            <a:endParaRPr kumimoji="1" lang="zh-CN" altLang="en-US" sz="3200" b="1" dirty="0">
              <a:latin typeface="Lexend" pitchFamily="2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547969-1459-E917-3C88-A7DEE6350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55" y="2588146"/>
            <a:ext cx="10963473" cy="356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62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82DE1B6F-4DC2-8C41-FF87-33696F40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02164827-7752-4D69-D342-18D907AF2E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800" dirty="0"/>
              <a:t>功耗过大，那么怎么办？</a:t>
            </a:r>
            <a:endParaRPr lang="en-US" altLang="zh-CN" sz="28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服务器丢到大山沟里面！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服务器丢到雪山上面！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服务器丢到大海里面！</a:t>
            </a:r>
          </a:p>
        </p:txBody>
      </p:sp>
    </p:spTree>
    <p:extLst>
      <p:ext uri="{BB962C8B-B14F-4D97-AF65-F5344CB8AC3E}">
        <p14:creationId xmlns:p14="http://schemas.microsoft.com/office/powerpoint/2010/main" val="744390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C9420833-CFE5-5DA4-D288-2F063180B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服务器丢到大山沟里面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F093091-12E1-51E5-88C7-952BAD42BC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蘋果中國（貴安）數據中心是蘋果公司在美國和歐洲之後設立的第三個數據中心</a:t>
            </a:r>
            <a:endParaRPr lang="en-US" altLang="zh-CN" dirty="0"/>
          </a:p>
          <a:p>
            <a:r>
              <a:rPr lang="zh-CN" altLang="en-US" dirty="0"/>
              <a:t>以“算”提“质” 中国移动内蒙古公司加速培育发展以算力为代表的新质生产力</a:t>
            </a:r>
          </a:p>
        </p:txBody>
      </p:sp>
      <p:pic>
        <p:nvPicPr>
          <p:cNvPr id="5122" name="Picture 2" descr="蘋果中國（貴安）數據中心是蘋果公司在美國和歐洲之後設立的第三個數據中心。（許依晨攝）">
            <a:extLst>
              <a:ext uri="{FF2B5EF4-FFF2-40B4-BE49-F238E27FC236}">
                <a16:creationId xmlns:a16="http://schemas.microsoft.com/office/drawing/2014/main" id="{FE442680-1CB6-038D-4F08-A8777F5922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2379" y="2634999"/>
            <a:ext cx="5273846" cy="3372511"/>
          </a:xfrm>
          <a:prstGeom prst="roundRect">
            <a:avLst>
              <a:gd name="adj" fmla="val 646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5A7D151-F288-24AC-A5F8-C4D3A993E7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8381" y="2632732"/>
            <a:ext cx="5706698" cy="3374778"/>
          </a:xfrm>
          <a:prstGeom prst="roundRect">
            <a:avLst>
              <a:gd name="adj" fmla="val 646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14206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BA74E30-C0CA-B32C-A152-329EE6987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曾经奶奶少的 </a:t>
            </a:r>
            <a:r>
              <a:rPr lang="en-US" altLang="zh-CN" dirty="0"/>
              <a:t>ZOMI….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C59E8A80-56C9-064D-7CBC-4EF599E496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0106" y="1296454"/>
            <a:ext cx="6633022" cy="4968935"/>
          </a:xfrm>
          <a:prstGeom prst="roundRect">
            <a:avLst>
              <a:gd name="adj" fmla="val 569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B6C682A-3EFB-6429-4AA4-CB4B095581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635" y="1296454"/>
            <a:ext cx="3722332" cy="4968935"/>
          </a:xfrm>
          <a:prstGeom prst="roundRect">
            <a:avLst>
              <a:gd name="adj" fmla="val 63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DE0FFFC-F6E0-C89B-9AEF-E0784EC922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61903">
            <a:off x="6208966" y="4008432"/>
            <a:ext cx="368728" cy="3687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76E4560-5959-02B8-397B-A1635E3F41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210193">
            <a:off x="6735500" y="3759669"/>
            <a:ext cx="647305" cy="64730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898D46A-27CE-4965-EF90-31F2F9C8543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33901">
            <a:off x="7361996" y="4066093"/>
            <a:ext cx="436465" cy="43646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023E1B6-3B8C-257E-217F-168D983ACB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028581">
            <a:off x="5832640" y="3683961"/>
            <a:ext cx="531482" cy="53148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52B0518-27A7-508A-388F-658D97A178C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8989" y="3948797"/>
            <a:ext cx="482605" cy="48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01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80B8090-F2D8-8795-3352-6AF27A5BC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服务器丢到雪山上面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9440E99-7BD6-CB47-F2CE-1159F2ADF7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>
                <a:hlinkClick r:id="rId2"/>
              </a:rPr>
              <a:t>Take a close look into Google's Finnish data center</a:t>
            </a:r>
          </a:p>
          <a:p>
            <a:endParaRPr lang="zh-CN" altLang="en-US" dirty="0"/>
          </a:p>
        </p:txBody>
      </p:sp>
      <p:pic>
        <p:nvPicPr>
          <p:cNvPr id="1026" name="Picture 2" descr="Gallery of Google Releases Never-Before-Seen Images of Its Data Centers - 7">
            <a:extLst>
              <a:ext uri="{FF2B5EF4-FFF2-40B4-BE49-F238E27FC236}">
                <a16:creationId xmlns:a16="http://schemas.microsoft.com/office/drawing/2014/main" id="{4B08A02E-FEB4-4A97-53E6-0A560021D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0563" y="2059516"/>
            <a:ext cx="5790943" cy="3861821"/>
          </a:xfrm>
          <a:prstGeom prst="roundRect">
            <a:avLst>
              <a:gd name="adj" fmla="val 673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8" name="Picture 4" descr="Take a close look into Google's Finnish data center">
            <a:extLst>
              <a:ext uri="{FF2B5EF4-FFF2-40B4-BE49-F238E27FC236}">
                <a16:creationId xmlns:a16="http://schemas.microsoft.com/office/drawing/2014/main" id="{8C3E8480-485F-059F-E2E2-D82EE1D5F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375" r="15223"/>
          <a:stretch/>
        </p:blipFill>
        <p:spPr bwMode="auto">
          <a:xfrm>
            <a:off x="269637" y="2059516"/>
            <a:ext cx="5619965" cy="3861821"/>
          </a:xfrm>
          <a:prstGeom prst="roundRect">
            <a:avLst>
              <a:gd name="adj" fmla="val 62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3331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BFBBE79-88E7-3A14-9321-9FAA544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24EEC5C-F060-B8EF-0B87-CDF9F6208D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dirty="0"/>
              <a:t>未来的服务器能搞成这样的盾牌吗？</a:t>
            </a:r>
          </a:p>
        </p:txBody>
      </p:sp>
      <p:pic>
        <p:nvPicPr>
          <p:cNvPr id="5" name="Picture 4" descr="黃仁勳AI版圖鎖定4亮點- 上市櫃- 旺得富理財網">
            <a:extLst>
              <a:ext uri="{FF2B5EF4-FFF2-40B4-BE49-F238E27FC236}">
                <a16:creationId xmlns:a16="http://schemas.microsoft.com/office/drawing/2014/main" id="{8645D323-5032-4B76-0B31-F43FD779E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635" y="2558807"/>
            <a:ext cx="6037110" cy="377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320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84C2A3-ACE3-A162-410D-D1C544AFC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服务器丢到大海里面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CD7C04C-FE42-7F64-E7A8-5D8A83EEB3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>
                <a:hlinkClick r:id="rId2"/>
              </a:rPr>
              <a:t>Are underwater data centres the future? </a:t>
            </a:r>
          </a:p>
          <a:p>
            <a:endParaRPr lang="zh-CN" altLang="en-US" dirty="0"/>
          </a:p>
        </p:txBody>
      </p:sp>
      <p:pic>
        <p:nvPicPr>
          <p:cNvPr id="2050" name="Picture 2" descr="Microsoft finds underwater datacenters are reliable, practical and use  energy sustainably - Source">
            <a:extLst>
              <a:ext uri="{FF2B5EF4-FFF2-40B4-BE49-F238E27FC236}">
                <a16:creationId xmlns:a16="http://schemas.microsoft.com/office/drawing/2014/main" id="{61B493FC-1D17-E27B-DEF2-70FB9263F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026" y="2193740"/>
            <a:ext cx="5555438" cy="3703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4" name="Picture 6" descr="Are underwater data centres the future? · Titan Recruitment">
            <a:extLst>
              <a:ext uri="{FF2B5EF4-FFF2-40B4-BE49-F238E27FC236}">
                <a16:creationId xmlns:a16="http://schemas.microsoft.com/office/drawing/2014/main" id="{B824CCF1-E1D8-DE0A-6373-D07156B7E3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50169" y="2193740"/>
            <a:ext cx="5448548" cy="3703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75851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/>
                <a:latin typeface="Helvetica" pitchFamily="2" charset="0"/>
              </a:rPr>
              <a:t>液冷技术发展</a:t>
            </a:r>
          </a:p>
        </p:txBody>
      </p:sp>
    </p:spTree>
    <p:extLst>
      <p:ext uri="{BB962C8B-B14F-4D97-AF65-F5344CB8AC3E}">
        <p14:creationId xmlns:p14="http://schemas.microsoft.com/office/powerpoint/2010/main" val="1636982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31632D6-B495-21B3-33B0-69224C663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空气 </a:t>
            </a:r>
            <a:r>
              <a:rPr lang="en" altLang="zh-CN" dirty="0"/>
              <a:t>v</a:t>
            </a:r>
            <a:r>
              <a:rPr lang="en-US" altLang="zh-CN" dirty="0"/>
              <a:t>s</a:t>
            </a:r>
            <a:r>
              <a:rPr lang="en" altLang="zh-CN" dirty="0"/>
              <a:t> </a:t>
            </a:r>
            <a:r>
              <a:rPr lang="zh-CN" altLang="en-US" dirty="0"/>
              <a:t>水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048947-AA12-A80F-05EE-3435AE670A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</a:rPr>
              <a:t>空气 </a:t>
            </a:r>
            <a:r>
              <a:rPr lang="en" altLang="zh-CN" b="1" dirty="0">
                <a:solidFill>
                  <a:srgbClr val="C00000"/>
                </a:solidFill>
              </a:rPr>
              <a:t>vs </a:t>
            </a:r>
            <a:r>
              <a:rPr lang="zh-CN" altLang="en-US" b="1" dirty="0">
                <a:solidFill>
                  <a:srgbClr val="C00000"/>
                </a:solidFill>
              </a:rPr>
              <a:t>水，散热效率对比：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同等体积下，水的带热能力是空气 </a:t>
            </a:r>
            <a:r>
              <a:rPr lang="en-US" altLang="zh-CN" b="1" dirty="0">
                <a:solidFill>
                  <a:srgbClr val="66BA36"/>
                </a:solidFill>
              </a:rPr>
              <a:t>~3000</a:t>
            </a:r>
            <a:r>
              <a:rPr lang="zh-CN" altLang="en-US" b="1" dirty="0">
                <a:solidFill>
                  <a:srgbClr val="66BA36"/>
                </a:solidFill>
              </a:rPr>
              <a:t> 倍</a:t>
            </a:r>
          </a:p>
          <a:p>
            <a:pPr lvl="1"/>
            <a:r>
              <a:rPr lang="zh-CN" altLang="en-US" dirty="0"/>
              <a:t>水的导热系数是空气 </a:t>
            </a:r>
            <a:r>
              <a:rPr lang="en-US" altLang="zh-CN" dirty="0">
                <a:solidFill>
                  <a:srgbClr val="66BA36"/>
                </a:solidFill>
              </a:rPr>
              <a:t>~</a:t>
            </a:r>
            <a:r>
              <a:rPr lang="en-US" altLang="zh-CN" b="1" dirty="0">
                <a:solidFill>
                  <a:srgbClr val="66BA36"/>
                </a:solidFill>
              </a:rPr>
              <a:t>20</a:t>
            </a:r>
            <a:r>
              <a:rPr lang="zh-CN" altLang="en-US" b="1" dirty="0">
                <a:solidFill>
                  <a:srgbClr val="66BA36"/>
                </a:solidFill>
              </a:rPr>
              <a:t> 倍</a:t>
            </a:r>
          </a:p>
          <a:p>
            <a:pPr lvl="1"/>
            <a:r>
              <a:rPr lang="zh-CN" altLang="en-US" dirty="0"/>
              <a:t>水的比热容是空气 </a:t>
            </a:r>
            <a:r>
              <a:rPr lang="en-US" altLang="zh-CN" b="1" dirty="0">
                <a:solidFill>
                  <a:srgbClr val="66BA36"/>
                </a:solidFill>
              </a:rPr>
              <a:t>~4</a:t>
            </a:r>
            <a:r>
              <a:rPr lang="zh-CN" altLang="en-US" b="1" dirty="0">
                <a:solidFill>
                  <a:srgbClr val="66BA36"/>
                </a:solidFill>
              </a:rPr>
              <a:t> 倍</a:t>
            </a:r>
          </a:p>
          <a:p>
            <a:endParaRPr lang="en" altLang="zh-CN" dirty="0"/>
          </a:p>
          <a:p>
            <a:r>
              <a:rPr lang="en" altLang="zh-CN" sz="1600" dirty="0"/>
              <a:t>25°C</a:t>
            </a:r>
            <a:r>
              <a:rPr lang="zh-CN" altLang="en-US" sz="1600" dirty="0"/>
              <a:t> 常压下，水的密度为 </a:t>
            </a:r>
            <a:r>
              <a:rPr lang="en-US" altLang="zh-CN" sz="1600" dirty="0"/>
              <a:t>1000</a:t>
            </a:r>
            <a:r>
              <a:rPr lang="en" altLang="zh-CN" sz="1600" dirty="0"/>
              <a:t>kg/m³</a:t>
            </a:r>
            <a:r>
              <a:rPr lang="zh-CN" altLang="en-US" sz="1600" dirty="0"/>
              <a:t> </a:t>
            </a:r>
            <a:r>
              <a:rPr lang="en-US" altLang="zh-CN" sz="1600" dirty="0"/>
              <a:t>vs</a:t>
            </a:r>
            <a:r>
              <a:rPr lang="zh-CN" altLang="en-US" sz="1600" dirty="0"/>
              <a:t> 空气密度 </a:t>
            </a:r>
            <a:r>
              <a:rPr lang="en" altLang="zh-CN" sz="1600" dirty="0"/>
              <a:t>1.29 kg/m³</a:t>
            </a:r>
          </a:p>
          <a:p>
            <a:r>
              <a:rPr lang="en" altLang="zh-CN" sz="1600" dirty="0"/>
              <a:t>25°C</a:t>
            </a:r>
            <a:r>
              <a:rPr lang="zh-CN" altLang="en-US" sz="1600" dirty="0"/>
              <a:t> 常压下，水的导热系数为 </a:t>
            </a:r>
            <a:r>
              <a:rPr lang="en-US" altLang="zh-CN" sz="1600" dirty="0"/>
              <a:t>0.58</a:t>
            </a:r>
            <a:r>
              <a:rPr lang="en" altLang="zh-CN" sz="1600" dirty="0"/>
              <a:t>W/mK</a:t>
            </a:r>
            <a:r>
              <a:rPr lang="zh-CN" altLang="en-US" sz="1600" dirty="0"/>
              <a:t> </a:t>
            </a:r>
            <a:r>
              <a:rPr lang="en" altLang="zh-CN" sz="1600" dirty="0"/>
              <a:t>vs</a:t>
            </a:r>
            <a:r>
              <a:rPr lang="zh-CN" altLang="en-US" sz="1600" dirty="0"/>
              <a:t> 空气导热系数为 </a:t>
            </a:r>
            <a:r>
              <a:rPr lang="en-US" altLang="zh-CN" sz="1600" dirty="0"/>
              <a:t>0.027</a:t>
            </a:r>
            <a:r>
              <a:rPr lang="en" altLang="zh-CN" sz="1600" dirty="0"/>
              <a:t>W/mK</a:t>
            </a:r>
            <a:r>
              <a:rPr lang="zh-CN" altLang="en-US" sz="1600" dirty="0"/>
              <a:t>（每开尔文温度差）</a:t>
            </a:r>
            <a:endParaRPr lang="en-US" altLang="zh-CN" sz="1600" dirty="0"/>
          </a:p>
          <a:p>
            <a:r>
              <a:rPr lang="en" altLang="zh-CN" sz="1600" dirty="0"/>
              <a:t>25°C</a:t>
            </a:r>
            <a:r>
              <a:rPr lang="zh-CN" altLang="en-US" sz="1600" dirty="0"/>
              <a:t> 常压下，水的比热为 </a:t>
            </a:r>
            <a:r>
              <a:rPr lang="en" altLang="zh-CN" sz="1600" dirty="0"/>
              <a:t>4.2 kJ/kg°C</a:t>
            </a:r>
            <a:r>
              <a:rPr lang="zh-CN" altLang="en-US" sz="1600" dirty="0"/>
              <a:t> </a:t>
            </a:r>
            <a:r>
              <a:rPr lang="en-US" altLang="zh-CN" sz="1600" dirty="0"/>
              <a:t>vs</a:t>
            </a:r>
            <a:r>
              <a:rPr lang="zh-CN" altLang="en-US" sz="1600" dirty="0"/>
              <a:t>  空气比热为 </a:t>
            </a:r>
            <a:r>
              <a:rPr lang="en-US" altLang="zh-CN" sz="1600" dirty="0"/>
              <a:t>1.0 </a:t>
            </a:r>
            <a:r>
              <a:rPr lang="en" altLang="zh-CN" sz="1600" dirty="0"/>
              <a:t>kJ/kg°C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7540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48399D2-BA65-7290-9CE3-09FDFC0D7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液冷的出现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598DC6D-E34E-E96E-92A3-6B105F3CF5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b="1" dirty="0">
                <a:solidFill>
                  <a:srgbClr val="66BA36"/>
                </a:solidFill>
              </a:rPr>
              <a:t>芯片层面：</a:t>
            </a:r>
            <a:r>
              <a:rPr lang="zh-CN" altLang="en-US" dirty="0"/>
              <a:t>芯片典型功耗 </a:t>
            </a:r>
            <a:r>
              <a:rPr lang="en-US" altLang="zh-CN" dirty="0"/>
              <a:t>&gt;300</a:t>
            </a:r>
            <a:r>
              <a:rPr lang="en" altLang="zh-CN" dirty="0"/>
              <a:t>W</a:t>
            </a:r>
            <a:r>
              <a:rPr lang="zh-CN" altLang="en-US" dirty="0"/>
              <a:t>，需要使用液冷才能保证算力性能释放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>
                <a:solidFill>
                  <a:srgbClr val="66BA36"/>
                </a:solidFill>
              </a:rPr>
              <a:t>整机层面：</a:t>
            </a:r>
            <a:r>
              <a:rPr lang="en" altLang="zh-CN" b="1" dirty="0">
                <a:solidFill>
                  <a:srgbClr val="66BA36"/>
                </a:solidFill>
              </a:rPr>
              <a:t> </a:t>
            </a:r>
            <a:r>
              <a:rPr lang="en" altLang="zh-CN" dirty="0"/>
              <a:t>AI</a:t>
            </a:r>
            <a:r>
              <a:rPr lang="zh-CN" altLang="en-US" dirty="0"/>
              <a:t> 服务器单柜功率激增 </a:t>
            </a:r>
            <a:r>
              <a:rPr lang="en-US" altLang="zh-CN" dirty="0"/>
              <a:t>&gt;50</a:t>
            </a:r>
            <a:r>
              <a:rPr lang="en" altLang="zh-CN" dirty="0"/>
              <a:t>kW</a:t>
            </a:r>
            <a:r>
              <a:rPr lang="zh-CN" altLang="en-US" dirty="0"/>
              <a:t>，算力密度激增迫切需要液冷渗透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>
                <a:solidFill>
                  <a:srgbClr val="66BA36"/>
                </a:solidFill>
              </a:rPr>
              <a:t>机房层面：</a:t>
            </a:r>
            <a:r>
              <a:rPr lang="en" altLang="zh-CN" b="1" dirty="0">
                <a:solidFill>
                  <a:srgbClr val="66BA36"/>
                </a:solidFill>
              </a:rPr>
              <a:t> </a:t>
            </a:r>
            <a:r>
              <a:rPr lang="en" altLang="zh-CN" dirty="0"/>
              <a:t>IDC PUE</a:t>
            </a:r>
            <a:r>
              <a:rPr lang="zh-CN" altLang="en-US" dirty="0"/>
              <a:t> 从 </a:t>
            </a:r>
            <a:r>
              <a:rPr lang="en-US" altLang="zh-CN" dirty="0"/>
              <a:t>1.5</a:t>
            </a:r>
            <a:r>
              <a:rPr lang="zh-CN" altLang="en-US" dirty="0"/>
              <a:t> 以上降至 </a:t>
            </a:r>
            <a:r>
              <a:rPr lang="en-US" altLang="zh-CN" dirty="0"/>
              <a:t>1.2</a:t>
            </a:r>
            <a:r>
              <a:rPr lang="zh-CN" altLang="en-US" dirty="0"/>
              <a:t> 最有效办法选择液冷</a:t>
            </a:r>
          </a:p>
        </p:txBody>
      </p:sp>
      <p:pic>
        <p:nvPicPr>
          <p:cNvPr id="13" name="Picture 4" descr="Data Center Environmental Monitoring Software | Sunbird DCIM">
            <a:extLst>
              <a:ext uri="{FF2B5EF4-FFF2-40B4-BE49-F238E27FC236}">
                <a16:creationId xmlns:a16="http://schemas.microsoft.com/office/drawing/2014/main" id="{E9F00885-2ACF-A9ED-5F3B-EF387CC685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46414" y="2993711"/>
            <a:ext cx="7056708" cy="3160997"/>
          </a:xfrm>
          <a:prstGeom prst="roundRect">
            <a:avLst>
              <a:gd name="adj" fmla="val 72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B071005-76EB-0CAC-6371-501AF79F5B81}"/>
              </a:ext>
            </a:extLst>
          </p:cNvPr>
          <p:cNvSpPr txBox="1"/>
          <p:nvPr/>
        </p:nvSpPr>
        <p:spPr>
          <a:xfrm>
            <a:off x="1437616" y="6154708"/>
            <a:ext cx="8874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机柜功率密度 </a:t>
            </a:r>
            <a:r>
              <a:rPr lang="en-US" altLang="zh-CN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&gt;40</a:t>
            </a:r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kW 风冷系统会失去有效性，此时可采用液冷方法</a:t>
            </a:r>
          </a:p>
        </p:txBody>
      </p:sp>
    </p:spTree>
    <p:extLst>
      <p:ext uri="{BB962C8B-B14F-4D97-AF65-F5344CB8AC3E}">
        <p14:creationId xmlns:p14="http://schemas.microsoft.com/office/powerpoint/2010/main" val="413027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液冷散热技术</a:t>
            </a:r>
          </a:p>
        </p:txBody>
      </p:sp>
      <p:graphicFrame>
        <p:nvGraphicFramePr>
          <p:cNvPr id="9" name="内容占位符 8">
            <a:extLst>
              <a:ext uri="{FF2B5EF4-FFF2-40B4-BE49-F238E27FC236}">
                <a16:creationId xmlns:a16="http://schemas.microsoft.com/office/drawing/2014/main" id="{EF31A910-0100-3D57-F848-C489E2C2A5D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19731210"/>
              </p:ext>
            </p:extLst>
          </p:nvPr>
        </p:nvGraphicFramePr>
        <p:xfrm>
          <a:off x="616743" y="1384430"/>
          <a:ext cx="10963276" cy="50060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1348">
                  <a:extLst>
                    <a:ext uri="{9D8B030D-6E8A-4147-A177-3AD203B41FA5}">
                      <a16:colId xmlns:a16="http://schemas.microsoft.com/office/drawing/2014/main" val="1661026719"/>
                    </a:ext>
                  </a:extLst>
                </a:gridCol>
                <a:gridCol w="2472982">
                  <a:extLst>
                    <a:ext uri="{9D8B030D-6E8A-4147-A177-3AD203B41FA5}">
                      <a16:colId xmlns:a16="http://schemas.microsoft.com/office/drawing/2014/main" val="1080339820"/>
                    </a:ext>
                  </a:extLst>
                </a:gridCol>
                <a:gridCol w="2472982">
                  <a:extLst>
                    <a:ext uri="{9D8B030D-6E8A-4147-A177-3AD203B41FA5}">
                      <a16:colId xmlns:a16="http://schemas.microsoft.com/office/drawing/2014/main" val="27333989"/>
                    </a:ext>
                  </a:extLst>
                </a:gridCol>
                <a:gridCol w="2472982">
                  <a:extLst>
                    <a:ext uri="{9D8B030D-6E8A-4147-A177-3AD203B41FA5}">
                      <a16:colId xmlns:a16="http://schemas.microsoft.com/office/drawing/2014/main" val="1379517797"/>
                    </a:ext>
                  </a:extLst>
                </a:gridCol>
                <a:gridCol w="2472982">
                  <a:extLst>
                    <a:ext uri="{9D8B030D-6E8A-4147-A177-3AD203B41FA5}">
                      <a16:colId xmlns:a16="http://schemas.microsoft.com/office/drawing/2014/main" val="3378988436"/>
                    </a:ext>
                  </a:extLst>
                </a:gridCol>
              </a:tblGrid>
              <a:tr h="340861"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endParaRPr kumimoji="0" lang="zh-CN" altLang="en-US" sz="1200" b="1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2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冷板式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2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相变浸没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2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单相浸没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2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喷淋式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003630"/>
                  </a:ext>
                </a:extLst>
              </a:tr>
              <a:tr h="811006"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2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原理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冷板贴近热源 </a:t>
                      </a:r>
                      <a:r>
                        <a:rPr kumimoji="0" lang="en" altLang="zh-C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xPU</a:t>
                      </a:r>
                      <a:r>
                        <a:rPr kumimoji="0" lang="zh-CN" altLang="e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，</a:t>
                      </a: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利 用冷板中的冷却液带走热量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服务器完全浸没在冷却液中，冷却液蒸发冷凝相变带走热量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服务器完全浸没在冷却液 中，冷却液循环流动带走 热量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冷却液从服务器顶部喷淋， 对流换热降温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4582209"/>
                  </a:ext>
                </a:extLst>
              </a:tr>
              <a:tr h="1156536"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2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特点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硬件系统改造小，维护简 单；</a:t>
                      </a:r>
                      <a:endParaRPr kumimoji="0" lang="en-US" altLang="zh-CN" sz="12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单相</a:t>
                      </a:r>
                      <a:r>
                        <a:rPr kumimoji="0" lang="en-US" altLang="zh-C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相变接头、密封件多，可靠性要求高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散热能力强、功率密度高， 静音； </a:t>
                      </a:r>
                      <a:endParaRPr kumimoji="0" lang="en-US" altLang="zh-CN" sz="12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服务器刀片式，专用机柜，管理控制复杂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散热能力强、功率密度高， 静音；</a:t>
                      </a:r>
                      <a:endParaRPr kumimoji="0" lang="en-US" altLang="zh-CN" sz="12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清理拆装难，较少运维经 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静音，节省液体； 运维复杂，排液补液复杂， 密封结构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1471865"/>
                  </a:ext>
                </a:extLst>
              </a:tr>
              <a:tr h="904392"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2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生态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" altLang="zh-C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IT</a:t>
                      </a:r>
                      <a:r>
                        <a:rPr kumimoji="0" lang="zh-CN" altLang="e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、</a:t>
                      </a: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冷媒、管路、供配电等不统一； </a:t>
                      </a:r>
                      <a:endParaRPr kumimoji="0" lang="en-US" altLang="zh-CN" sz="12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服务器多与机柜深度耦合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定制化，光模块兼容待验证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endParaRPr kumimoji="0" lang="zh-CN" altLang="en-US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741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41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41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41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较少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929300"/>
                  </a:ext>
                </a:extLst>
              </a:tr>
              <a:tr h="1612043"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2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形态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zh-CN" altLang="en-US" sz="12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zh-CN" altLang="en-US" sz="12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zh-CN" altLang="en-US" sz="12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0881240"/>
                  </a:ext>
                </a:extLst>
              </a:tr>
            </a:tbl>
          </a:graphicData>
        </a:graphic>
      </p:graphicFrame>
      <p:pic>
        <p:nvPicPr>
          <p:cNvPr id="13314" name="Picture 2">
            <a:extLst>
              <a:ext uri="{FF2B5EF4-FFF2-40B4-BE49-F238E27FC236}">
                <a16:creationId xmlns:a16="http://schemas.microsoft.com/office/drawing/2014/main" id="{2A1CBA53-4AB5-C3B7-E903-0EA981BBB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3507" y="5052001"/>
            <a:ext cx="2537320" cy="111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E89F2CB-C79D-7541-5BAA-A8A130890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511" y="5118954"/>
            <a:ext cx="2233858" cy="108877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BD49091-6473-BFAA-4686-7BC402A147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6776" y="5084944"/>
            <a:ext cx="2349883" cy="10660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冷板式液冷</a:t>
            </a:r>
            <a:r>
              <a:rPr lang="zh-CN" altLang="en-US" dirty="0"/>
              <a:t>通用架构：能量逐级传递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246908"/>
            <a:ext cx="4873040" cy="5112000"/>
          </a:xfrm>
        </p:spPr>
        <p:txBody>
          <a:bodyPr anchor="ctr"/>
          <a:lstStyle/>
          <a:p>
            <a:r>
              <a:rPr lang="zh-CN" altLang="en-US" dirty="0"/>
              <a:t>液冷架构主要包括三个部分：</a:t>
            </a:r>
            <a:endParaRPr lang="en-US" altLang="zh-CN" dirty="0"/>
          </a:p>
          <a:p>
            <a:pPr marL="694190" lvl="1" indent="-457200">
              <a:buFont typeface="+mj-lt"/>
              <a:buAutoNum type="arabicPeriod"/>
            </a:pPr>
            <a:r>
              <a:rPr lang="zh-CN" altLang="en-US" sz="2000" b="1" dirty="0">
                <a:solidFill>
                  <a:srgbClr val="66BA36"/>
                </a:solidFill>
              </a:rPr>
              <a:t>热捕获：</a:t>
            </a:r>
            <a:r>
              <a:rPr lang="zh-CN" altLang="en-US" sz="2000" dirty="0"/>
              <a:t>发生在液冷机柜内，指使用冷却液体将 </a:t>
            </a:r>
            <a:r>
              <a:rPr lang="en-US" altLang="zh-CN" sz="2000" dirty="0"/>
              <a:t>GPU</a:t>
            </a:r>
            <a:r>
              <a:rPr lang="zh-CN" altLang="en-US" sz="2000" dirty="0"/>
              <a:t> 产生的热量带走。</a:t>
            </a:r>
            <a:endParaRPr lang="en-US" altLang="zh-CN" sz="2000" dirty="0"/>
          </a:p>
          <a:p>
            <a:pPr marL="694190" lvl="1" indent="-457200">
              <a:buFont typeface="+mj-lt"/>
              <a:buAutoNum type="arabicPeriod"/>
            </a:pPr>
            <a:r>
              <a:rPr lang="zh-CN" altLang="en-US" sz="2000" b="1" dirty="0">
                <a:solidFill>
                  <a:srgbClr val="66BA36"/>
                </a:solidFill>
              </a:rPr>
              <a:t>热交换：</a:t>
            </a:r>
            <a:r>
              <a:rPr lang="zh-CN" altLang="en-US" sz="2000" dirty="0"/>
              <a:t>连接液冷系统一次侧和二次侧的桥梁，通过 </a:t>
            </a:r>
            <a:r>
              <a:rPr lang="en-US" altLang="zh-CN" sz="2000" dirty="0"/>
              <a:t>CDU</a:t>
            </a:r>
            <a:r>
              <a:rPr lang="zh-CN" altLang="en-US" sz="2000" dirty="0"/>
              <a:t>（冷量分配单元）对资源进行分配与交换。</a:t>
            </a:r>
            <a:endParaRPr lang="en-US" altLang="zh-CN" sz="2000" dirty="0"/>
          </a:p>
          <a:p>
            <a:pPr marL="694190" lvl="1" indent="-457200">
              <a:buFont typeface="+mj-lt"/>
              <a:buAutoNum type="arabicPeriod"/>
            </a:pPr>
            <a:r>
              <a:rPr lang="zh-CN" altLang="en-US" sz="2000" b="1" dirty="0">
                <a:solidFill>
                  <a:srgbClr val="66BA36"/>
                </a:solidFill>
              </a:rPr>
              <a:t>冷源：</a:t>
            </a:r>
            <a:r>
              <a:rPr lang="zh-CN" altLang="en-US" sz="2000" dirty="0"/>
              <a:t>布局在 </a:t>
            </a:r>
            <a:r>
              <a:rPr lang="en-US" altLang="zh-CN" sz="2000" dirty="0"/>
              <a:t>DC</a:t>
            </a:r>
            <a:r>
              <a:rPr lang="zh-CN" altLang="en-US" sz="2000" dirty="0"/>
              <a:t> 外部，热量在这一部分与自然环节交换，完成处理。</a:t>
            </a:r>
          </a:p>
        </p:txBody>
      </p:sp>
      <p:pic>
        <p:nvPicPr>
          <p:cNvPr id="4" name="Picture 4" descr="Liquid vs Air Cooling for Data Centers: Exploring D2C, Cold Plates &amp;  Advanced Tech – Blog - HVAC｜Business ｜LG Global">
            <a:extLst>
              <a:ext uri="{FF2B5EF4-FFF2-40B4-BE49-F238E27FC236}">
                <a16:creationId xmlns:a16="http://schemas.microsoft.com/office/drawing/2014/main" id="{D6B5E22E-D51F-D546-9DCF-A26BD86487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74745" y="1214784"/>
            <a:ext cx="5712363" cy="512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24384-C1E6-2B11-D276-3FEF7FADD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冷板式液冷整体链路图</a:t>
            </a:r>
          </a:p>
        </p:txBody>
      </p:sp>
      <p:pic>
        <p:nvPicPr>
          <p:cNvPr id="14340" name="Picture 4" descr="Liquid vs Air Cooling for Data Centers: Exploring D2C, Cold Plates &amp;  Advanced Tech – Blog - HVAC｜Business ｜LG Global">
            <a:extLst>
              <a:ext uri="{FF2B5EF4-FFF2-40B4-BE49-F238E27FC236}">
                <a16:creationId xmlns:a16="http://schemas.microsoft.com/office/drawing/2014/main" id="{46672738-572E-A82F-1285-A737CBB3C7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920" y="1246909"/>
            <a:ext cx="5712363" cy="512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Wiwynn OAl Liquid Cooling Solution Cold Plates 2 - ServeTheHome">
            <a:extLst>
              <a:ext uri="{FF2B5EF4-FFF2-40B4-BE49-F238E27FC236}">
                <a16:creationId xmlns:a16="http://schemas.microsoft.com/office/drawing/2014/main" id="{B3B5A7C2-E88B-5769-5FCB-B037E9D28B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75093" y="1360736"/>
            <a:ext cx="5969285" cy="493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221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Nvidia's liquid-cooled AI racks promise 25x energy and 300x water  efficiency | TechSpot">
            <a:extLst>
              <a:ext uri="{FF2B5EF4-FFF2-40B4-BE49-F238E27FC236}">
                <a16:creationId xmlns:a16="http://schemas.microsoft.com/office/drawing/2014/main" id="{48D1B700-8923-E351-4094-307DF3061F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0000">
            <a:off x="8000527" y="2447039"/>
            <a:ext cx="5081051" cy="276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0479DCB8-D1F0-7EE8-38FB-6E536A324F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6579" y="1288387"/>
            <a:ext cx="8789448" cy="508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冷板式液冷示例图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浸没式液冷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单相浸没式液冷的二次侧冷却液在热交换过程中不发生相态变化，仅依靠物质的显热变化进行热 量传递。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820" y="2447649"/>
            <a:ext cx="10673122" cy="35730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喷淋式液冷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直接面向芯片级部件，冷却液喷洒至发热器件实现精准冷却。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2282"/>
          <a:stretch/>
        </p:blipFill>
        <p:spPr>
          <a:xfrm>
            <a:off x="914794" y="1880584"/>
            <a:ext cx="10367173" cy="42701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大模型系统全栈">
            <a:extLst>
              <a:ext uri="{FF2B5EF4-FFF2-40B4-BE49-F238E27FC236}">
                <a16:creationId xmlns:a16="http://schemas.microsoft.com/office/drawing/2014/main" id="{4F6DA1EC-4C10-32A5-B68D-30B7F0F1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05" y="1403011"/>
            <a:ext cx="5130631" cy="45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模型系统全栈">
            <a:extLst>
              <a:ext uri="{FF2B5EF4-FFF2-40B4-BE49-F238E27FC236}">
                <a16:creationId xmlns:a16="http://schemas.microsoft.com/office/drawing/2014/main" id="{38F8C7DE-83E3-FF3F-B1D1-7A6BBE00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240" y="1674689"/>
            <a:ext cx="6532868" cy="42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082C5E4-295F-3B91-D6D7-0492D82F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r>
              <a:rPr lang="zh-CN" altLang="en-US" dirty="0"/>
              <a:t>  </a:t>
            </a:r>
            <a:r>
              <a:rPr lang="en" altLang="zh-CN" u="sng" dirty="0" err="1"/>
              <a:t>github.com</a:t>
            </a:r>
            <a:r>
              <a:rPr lang="en" altLang="zh-CN" u="sng" dirty="0"/>
              <a:t>/</a:t>
            </a:r>
            <a:r>
              <a:rPr lang="en" altLang="zh-CN" u="sng" dirty="0" err="1"/>
              <a:t>Infrasys</a:t>
            </a:r>
            <a:r>
              <a:rPr lang="en" altLang="zh-CN" u="sng" dirty="0"/>
              <a:t>-AI/AIInfra</a:t>
            </a:r>
            <a:endParaRPr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1505827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/>
                <a:latin typeface="Helvetica" pitchFamily="2" charset="0"/>
              </a:rPr>
              <a:t>风液冷混合方案</a:t>
            </a:r>
          </a:p>
        </p:txBody>
      </p:sp>
    </p:spTree>
    <p:extLst>
      <p:ext uri="{BB962C8B-B14F-4D97-AF65-F5344CB8AC3E}">
        <p14:creationId xmlns:p14="http://schemas.microsoft.com/office/powerpoint/2010/main" val="11849861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大型</a:t>
            </a:r>
            <a:r>
              <a:rPr lang="en-US" altLang="zh-CN" dirty="0"/>
              <a:t>AI DC</a:t>
            </a:r>
            <a:r>
              <a:rPr lang="zh-CN" altLang="en-US" dirty="0"/>
              <a:t> 机房分区示意图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82" t="9469" r="3436" b="2229"/>
          <a:stretch/>
        </p:blipFill>
        <p:spPr>
          <a:xfrm>
            <a:off x="812326" y="1143674"/>
            <a:ext cx="10352126" cy="51920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风液混合微模块示意图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464" t="12887" r="9937" b="10954"/>
          <a:stretch/>
        </p:blipFill>
        <p:spPr>
          <a:xfrm>
            <a:off x="971577" y="1343345"/>
            <a:ext cx="10237530" cy="490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67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</a:rPr>
              <a:t>总结与思考</a:t>
            </a:r>
            <a:endParaRPr lang="en-US" altLang="zh-CN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07139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>
            <a:extLst>
              <a:ext uri="{FF2B5EF4-FFF2-40B4-BE49-F238E27FC236}">
                <a16:creationId xmlns:a16="http://schemas.microsoft.com/office/drawing/2014/main" id="{1D9D0AB4-ACC6-65A7-99CC-78C6291E7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通用服务器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AI </a:t>
            </a:r>
            <a:r>
              <a:rPr lang="zh-CN" altLang="en-US" dirty="0"/>
              <a:t>服务器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A4E1C2-FA3E-2D7D-2A70-7AB2459637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当前超节点时代，</a:t>
            </a:r>
            <a:r>
              <a:rPr lang="en" altLang="zh-CN" dirty="0"/>
              <a:t>AI</a:t>
            </a:r>
            <a:r>
              <a:rPr lang="zh-CN" altLang="en-US" dirty="0"/>
              <a:t> </a:t>
            </a:r>
            <a:r>
              <a:rPr lang="en" altLang="zh-CN" dirty="0"/>
              <a:t>DC</a:t>
            </a:r>
            <a:r>
              <a:rPr lang="zh-CN" altLang="en-US" dirty="0"/>
              <a:t> 功率密度已跃过液冷经济性的临界点，促使行业爆发的核心在于算力和电力的关系，而非仅液冷本身的制造成本。</a:t>
            </a:r>
          </a:p>
        </p:txBody>
      </p:sp>
    </p:spTree>
    <p:extLst>
      <p:ext uri="{BB962C8B-B14F-4D97-AF65-F5344CB8AC3E}">
        <p14:creationId xmlns:p14="http://schemas.microsoft.com/office/powerpoint/2010/main" val="2708855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57" y="476672"/>
            <a:ext cx="11161239" cy="589190"/>
          </a:xfrm>
        </p:spPr>
        <p:txBody>
          <a:bodyPr/>
          <a:lstStyle/>
          <a:p>
            <a:r>
              <a:rPr lang="zh-CN" altLang="en-US" dirty="0"/>
              <a:t>引用与参考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</p:spPr>
        <p:txBody>
          <a:bodyPr/>
          <a:lstStyle/>
          <a:p>
            <a:r>
              <a:rPr lang="en" altLang="zh-CN" dirty="0">
                <a:hlinkClick r:id="rId2"/>
              </a:rPr>
              <a:t>https://navitassemi.com/nvidias-grace-hopper-runs-at-700-w-blackwell-will-be-1-kw-how-is-the-power-supply-industry-enabling-data-centers-to-run-these-advanced-ai-processors/</a:t>
            </a:r>
            <a:endParaRPr lang="en" altLang="zh-CN" dirty="0"/>
          </a:p>
          <a:p>
            <a:r>
              <a:rPr lang="en" altLang="zh-CN" dirty="0">
                <a:hlinkClick r:id="rId3"/>
              </a:rPr>
              <a:t>https://www.eet-china.com/mp/a357098.html</a:t>
            </a:r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endParaRPr lang="en" altLang="zh-CN" sz="1800" dirty="0"/>
          </a:p>
          <a:p>
            <a:pPr marL="0" indent="0">
              <a:buNone/>
            </a:pPr>
            <a:r>
              <a:rPr lang="en" altLang="zh-CN" sz="2400" dirty="0">
                <a:solidFill>
                  <a:srgbClr val="374153"/>
                </a:solidFill>
              </a:rPr>
              <a:t>PPT </a:t>
            </a:r>
            <a:r>
              <a:rPr lang="zh-CN" altLang="en" sz="2400" dirty="0">
                <a:solidFill>
                  <a:srgbClr val="374153"/>
                </a:solidFill>
              </a:rPr>
              <a:t>开源</a:t>
            </a:r>
            <a:r>
              <a:rPr lang="zh-CN" altLang="en-US" sz="2400" dirty="0">
                <a:solidFill>
                  <a:srgbClr val="374153"/>
                </a:solidFill>
              </a:rPr>
              <a:t>在：</a:t>
            </a:r>
            <a:r>
              <a:rPr lang="en" altLang="zh-CN" sz="2400" dirty="0">
                <a:solidFill>
                  <a:srgbClr val="C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https://github.com/Infrasys-AI/AIInfra</a:t>
            </a:r>
            <a:endParaRPr lang="en" altLang="zh-CN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" altLang="zh-CN" sz="1800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1EA05F-2CEC-B388-5E43-DC407274E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3" b="1563"/>
          <a:stretch/>
        </p:blipFill>
        <p:spPr>
          <a:xfrm>
            <a:off x="623636" y="2175642"/>
            <a:ext cx="8551896" cy="3310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753456" lvl="1" indent="-514350">
              <a:buFont typeface="+mj-lt"/>
              <a:buAutoNum type="arabicPeriod"/>
            </a:pPr>
            <a:r>
              <a:rPr lang="zh-CN" altLang="en-US" sz="2400" dirty="0"/>
              <a:t>服务器冷却挑战</a:t>
            </a:r>
            <a:endParaRPr lang="en-US" altLang="zh-CN" sz="2400" dirty="0"/>
          </a:p>
          <a:p>
            <a:pPr marL="753456" lvl="1" indent="-514350">
              <a:buFont typeface="+mj-lt"/>
              <a:buAutoNum type="arabicPeriod"/>
            </a:pPr>
            <a:r>
              <a:rPr lang="zh-CN" altLang="en-US" sz="2400" dirty="0"/>
              <a:t>液冷技术发展</a:t>
            </a:r>
            <a:endParaRPr lang="en-US" altLang="zh-CN" sz="2400" dirty="0"/>
          </a:p>
          <a:p>
            <a:pPr marL="753456" lvl="1" indent="-514350">
              <a:buFont typeface="+mj-lt"/>
              <a:buAutoNum type="arabicPeriod"/>
            </a:pPr>
            <a:r>
              <a:rPr lang="zh-CN" altLang="en-US" sz="2400" dirty="0"/>
              <a:t>风液冷混合方案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/>
                <a:latin typeface="Helvetica" pitchFamily="2" charset="0"/>
              </a:rPr>
              <a:t>服务器冷却挑战</a:t>
            </a:r>
          </a:p>
        </p:txBody>
      </p:sp>
    </p:spTree>
    <p:extLst>
      <p:ext uri="{BB962C8B-B14F-4D97-AF65-F5344CB8AC3E}">
        <p14:creationId xmlns:p14="http://schemas.microsoft.com/office/powerpoint/2010/main" val="4119366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9F3DC47-87A1-5378-4147-D02966465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芯片和单机柜功率密度增大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98E3492-6B0E-7DE1-281A-BE3D294B2D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当前集群冷却技术，</a:t>
            </a:r>
            <a:r>
              <a:rPr lang="zh-CN" altLang="en-US" sz="2000" dirty="0">
                <a:solidFill>
                  <a:srgbClr val="C00000"/>
                </a:solidFill>
              </a:rPr>
              <a:t>风冷散热困难，引入新的散热技术，</a:t>
            </a:r>
            <a:r>
              <a:rPr lang="zh-CN" altLang="en-US" dirty="0"/>
              <a:t>需要突破</a:t>
            </a:r>
            <a:r>
              <a:rPr lang="zh-CN" altLang="en-US" dirty="0">
                <a:solidFill>
                  <a:srgbClr val="C00000"/>
                </a:solidFill>
              </a:rPr>
              <a:t>两个难关</a:t>
            </a:r>
            <a:r>
              <a:rPr lang="zh-CN" altLang="en-US" dirty="0"/>
              <a:t>：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单芯片 </a:t>
            </a:r>
            <a:r>
              <a:rPr lang="en" altLang="zh-CN" dirty="0"/>
              <a:t>TDP</a:t>
            </a:r>
            <a:r>
              <a:rPr lang="zh-CN" altLang="en" dirty="0"/>
              <a:t>（</a:t>
            </a:r>
            <a:r>
              <a:rPr lang="en" altLang="zh-CN" dirty="0"/>
              <a:t>Thermal Design Power</a:t>
            </a:r>
            <a:r>
              <a:rPr lang="zh-CN" altLang="en" dirty="0"/>
              <a:t>，</a:t>
            </a:r>
            <a:r>
              <a:rPr lang="zh-CN" altLang="en-US" dirty="0"/>
              <a:t>热设计功耗）超 </a:t>
            </a:r>
            <a:r>
              <a:rPr lang="en-US" altLang="zh-CN" dirty="0"/>
              <a:t>300</a:t>
            </a:r>
            <a:r>
              <a:rPr lang="en" altLang="zh-CN" dirty="0"/>
              <a:t>w</a:t>
            </a:r>
            <a:r>
              <a:rPr lang="zh-CN" altLang="en" dirty="0"/>
              <a:t>（</a:t>
            </a:r>
            <a:r>
              <a:rPr lang="en" altLang="zh-CN" dirty="0"/>
              <a:t>90w/cm2</a:t>
            </a:r>
            <a:r>
              <a:rPr lang="zh-CN" altLang="en" dirty="0"/>
              <a:t>）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单机架整体功率密度超 </a:t>
            </a:r>
            <a:r>
              <a:rPr lang="en-US" altLang="zh-CN" dirty="0"/>
              <a:t>&gt;20</a:t>
            </a:r>
            <a:r>
              <a:rPr lang="en" altLang="zh-CN" dirty="0"/>
              <a:t>KW</a:t>
            </a:r>
            <a:endParaRPr lang="en-US" altLang="zh-CN" sz="2000" dirty="0"/>
          </a:p>
        </p:txBody>
      </p:sp>
      <p:pic>
        <p:nvPicPr>
          <p:cNvPr id="1026" name="Picture 2" descr="How to Pinpoint Hot Spots in Your Data Center | Packet Power">
            <a:extLst>
              <a:ext uri="{FF2B5EF4-FFF2-40B4-BE49-F238E27FC236}">
                <a16:creationId xmlns:a16="http://schemas.microsoft.com/office/drawing/2014/main" id="{7E261B91-0C4F-E140-8818-E5FEEE1EF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5453" y="3254920"/>
            <a:ext cx="4859676" cy="273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 Center Environmental Monitoring Software | Sunbird DCIM">
            <a:extLst>
              <a:ext uri="{FF2B5EF4-FFF2-40B4-BE49-F238E27FC236}">
                <a16:creationId xmlns:a16="http://schemas.microsoft.com/office/drawing/2014/main" id="{8AC78B9B-DD65-7BDF-9F52-35C0538954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80629" y="3254920"/>
            <a:ext cx="6118198" cy="274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449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600002C-0723-9457-CCD2-CC7710EC0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    单芯 </a:t>
            </a:r>
            <a:r>
              <a:rPr lang="en" altLang="zh-CN" dirty="0"/>
              <a:t>TDP</a:t>
            </a:r>
            <a:r>
              <a:rPr lang="zh-CN" altLang="en-US" dirty="0"/>
              <a:t> 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300</a:t>
            </a:r>
            <a:r>
              <a:rPr lang="en" altLang="zh-CN" dirty="0"/>
              <a:t>w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D485-B775-74F9-6780-0C489F98BE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通过制程工艺缩小器件尺寸、研发新材料和电路结构来提升单位面积晶体管数，</a:t>
            </a:r>
            <a:r>
              <a:rPr lang="zh-CN" altLang="en-US" dirty="0">
                <a:solidFill>
                  <a:srgbClr val="C00000"/>
                </a:solidFill>
              </a:rPr>
              <a:t>半导体制程接近物理极限，先进封装是延续摩尔定律重要路径。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多芯粒 </a:t>
            </a:r>
            <a:r>
              <a:rPr lang="en-US" altLang="zh-CN" dirty="0">
                <a:solidFill>
                  <a:srgbClr val="C00000"/>
                </a:solidFill>
              </a:rPr>
              <a:t>2.5</a:t>
            </a:r>
            <a:r>
              <a:rPr lang="en" altLang="zh-CN" dirty="0">
                <a:solidFill>
                  <a:srgbClr val="C00000"/>
                </a:solidFill>
              </a:rPr>
              <a:t>D</a:t>
            </a:r>
            <a:r>
              <a:rPr lang="en-US" altLang="zh-CN" dirty="0">
                <a:solidFill>
                  <a:srgbClr val="C00000"/>
                </a:solidFill>
              </a:rPr>
              <a:t>/</a:t>
            </a:r>
            <a:r>
              <a:rPr lang="en" altLang="zh-CN" dirty="0">
                <a:solidFill>
                  <a:srgbClr val="C00000"/>
                </a:solidFill>
              </a:rPr>
              <a:t>3D</a:t>
            </a:r>
            <a:r>
              <a:rPr lang="zh-CN" altLang="en-US" dirty="0">
                <a:solidFill>
                  <a:srgbClr val="C00000"/>
                </a:solidFill>
              </a:rPr>
              <a:t> 封装</a:t>
            </a:r>
            <a:r>
              <a:rPr lang="zh-CN" altLang="en-US" dirty="0"/>
              <a:t>在提升系统性能同时，架构堆叠 </a:t>
            </a:r>
            <a:r>
              <a:rPr lang="en-US" altLang="zh-CN" dirty="0"/>
              <a:t>+</a:t>
            </a:r>
            <a:r>
              <a:rPr lang="zh-CN" altLang="en-US" dirty="0"/>
              <a:t> 系统功率与热源密度提升，高效散热方案是刚需。</a:t>
            </a:r>
          </a:p>
        </p:txBody>
      </p:sp>
      <p:pic>
        <p:nvPicPr>
          <p:cNvPr id="6146" name="Picture 2" descr="3 Ways 3D Chip Tech Is Upending Computing - IEEE Spectrum">
            <a:extLst>
              <a:ext uri="{FF2B5EF4-FFF2-40B4-BE49-F238E27FC236}">
                <a16:creationId xmlns:a16="http://schemas.microsoft.com/office/drawing/2014/main" id="{4F991344-11FA-DA45-2C08-B7B3CB52F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50416" y="3429000"/>
            <a:ext cx="5416679" cy="266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hallenges and recent prospectives of 3D heterogeneous integration -  ScienceDirect">
            <a:extLst>
              <a:ext uri="{FF2B5EF4-FFF2-40B4-BE49-F238E27FC236}">
                <a16:creationId xmlns:a16="http://schemas.microsoft.com/office/drawing/2014/main" id="{8A118F72-194E-8873-0D53-15009FD839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3888" y="3429000"/>
            <a:ext cx="5158031" cy="256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C04E358-A603-9FC7-1037-ED29F4A7F2FA}"/>
              </a:ext>
            </a:extLst>
          </p:cNvPr>
          <p:cNvSpPr txBox="1"/>
          <p:nvPr/>
        </p:nvSpPr>
        <p:spPr>
          <a:xfrm>
            <a:off x="3228038" y="5993974"/>
            <a:ext cx="5740685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</a:pPr>
            <a:r>
              <a:rPr lang="zh-CN" altLang="en-US" sz="2000" kern="0" dirty="0">
                <a:solidFill>
                  <a:srgbClr val="374153"/>
                </a:solidFill>
                <a:latin typeface="Lexend" pitchFamily="2" charset="0"/>
                <a:ea typeface="微软雅黑" pitchFamily="34" charset="-122"/>
              </a:rPr>
              <a:t>台积电 3D Fabric 路线，芯片热源密度提升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4C2C313-8153-28B3-789A-9A2F0C29C23C}"/>
              </a:ext>
            </a:extLst>
          </p:cNvPr>
          <p:cNvSpPr/>
          <p:nvPr/>
        </p:nvSpPr>
        <p:spPr>
          <a:xfrm>
            <a:off x="415782" y="523784"/>
            <a:ext cx="549990" cy="5499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b="1" dirty="0">
                <a:latin typeface="Lexend" pitchFamily="2" charset="0"/>
              </a:rPr>
              <a:t>1</a:t>
            </a:r>
            <a:endParaRPr kumimoji="1" lang="zh-CN" altLang="en-US" sz="3200" b="1" dirty="0"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260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6836846-34D3-0552-5E2D-8BF00D6B5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    单芯 </a:t>
            </a:r>
            <a:r>
              <a:rPr lang="en" altLang="zh-CN" dirty="0"/>
              <a:t>TDP</a:t>
            </a:r>
            <a:r>
              <a:rPr lang="zh-CN" altLang="en-US" dirty="0"/>
              <a:t> 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300</a:t>
            </a:r>
            <a:r>
              <a:rPr lang="en" altLang="zh-CN" dirty="0"/>
              <a:t>w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A6183900-09AA-2B77-FF55-5A90C2ED1A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H100</a:t>
            </a:r>
            <a:r>
              <a:rPr lang="zh-CN" altLang="en-US" dirty="0"/>
              <a:t> 单卡功率 </a:t>
            </a:r>
            <a:r>
              <a:rPr lang="en-US" altLang="zh-CN" dirty="0"/>
              <a:t>~700</a:t>
            </a:r>
            <a:r>
              <a:rPr lang="en" altLang="zh-CN" dirty="0"/>
              <a:t>W</a:t>
            </a:r>
            <a:r>
              <a:rPr lang="zh-CN" altLang="en-US" dirty="0"/>
              <a:t>，</a:t>
            </a:r>
            <a:r>
              <a:rPr lang="en-US" altLang="zh-CN" dirty="0"/>
              <a:t>8</a:t>
            </a:r>
            <a:r>
              <a:rPr lang="zh-CN" altLang="en-US" dirty="0"/>
              <a:t> 卡 </a:t>
            </a:r>
            <a:r>
              <a:rPr lang="en" altLang="zh-CN" dirty="0"/>
              <a:t>GPU</a:t>
            </a:r>
            <a:r>
              <a:rPr lang="zh-CN" altLang="en-US" dirty="0"/>
              <a:t> 功率 </a:t>
            </a:r>
            <a:r>
              <a:rPr lang="en-US" altLang="zh-CN" dirty="0"/>
              <a:t>~5.6</a:t>
            </a:r>
            <a:r>
              <a:rPr lang="en" altLang="zh-CN" dirty="0"/>
              <a:t>kW</a:t>
            </a:r>
            <a:endParaRPr lang="zh-CN" altLang="en-US" dirty="0"/>
          </a:p>
        </p:txBody>
      </p:sp>
      <p:pic>
        <p:nvPicPr>
          <p:cNvPr id="7172" name="Picture 4" descr="黃仁勳AI版圖鎖定4亮點- 上市櫃- 旺得富理財網">
            <a:extLst>
              <a:ext uri="{FF2B5EF4-FFF2-40B4-BE49-F238E27FC236}">
                <a16:creationId xmlns:a16="http://schemas.microsoft.com/office/drawing/2014/main" id="{8B092037-3366-FCF5-58AC-A140FEEA2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315" y="2178666"/>
            <a:ext cx="6037110" cy="377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ES 2025直擊》真「矽」盾！黃仁勳手持Wafer扮輝達隊長- 國際- 工商時報">
            <a:extLst>
              <a:ext uri="{FF2B5EF4-FFF2-40B4-BE49-F238E27FC236}">
                <a16:creationId xmlns:a16="http://schemas.microsoft.com/office/drawing/2014/main" id="{1F711EF9-EB2E-AF90-4BA9-087CEDF6D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66324" y="2178666"/>
            <a:ext cx="5035205" cy="377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椭圆 14">
            <a:extLst>
              <a:ext uri="{FF2B5EF4-FFF2-40B4-BE49-F238E27FC236}">
                <a16:creationId xmlns:a16="http://schemas.microsoft.com/office/drawing/2014/main" id="{6175A324-BB12-FD75-EF58-74B0BA4AC05F}"/>
              </a:ext>
            </a:extLst>
          </p:cNvPr>
          <p:cNvSpPr/>
          <p:nvPr/>
        </p:nvSpPr>
        <p:spPr>
          <a:xfrm>
            <a:off x="415782" y="523784"/>
            <a:ext cx="549990" cy="5499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b="1" dirty="0">
                <a:latin typeface="Lexend" pitchFamily="2" charset="0"/>
              </a:rPr>
              <a:t>1</a:t>
            </a:r>
            <a:endParaRPr kumimoji="1" lang="zh-CN" altLang="en-US" sz="3200" b="1" dirty="0"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414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2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34179</TotalTime>
  <Words>1355</Words>
  <Application>Microsoft Macintosh PowerPoint</Application>
  <PresentationFormat>自定义</PresentationFormat>
  <Paragraphs>142</Paragraphs>
  <Slides>36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36</vt:i4>
      </vt:variant>
    </vt:vector>
  </HeadingPairs>
  <TitlesOfParts>
    <vt:vector size="53" baseType="lpstr">
      <vt:lpstr>-apple-system</vt:lpstr>
      <vt:lpstr>微软雅黑</vt:lpstr>
      <vt:lpstr>微软雅黑</vt:lpstr>
      <vt:lpstr>ACGN-MiaoGB-Flash</vt:lpstr>
      <vt:lpstr>inherit</vt:lpstr>
      <vt:lpstr>PingFang SC Semibold</vt:lpstr>
      <vt:lpstr>Arial</vt:lpstr>
      <vt:lpstr>Calibri</vt:lpstr>
      <vt:lpstr>Futura-Medium</vt:lpstr>
      <vt:lpstr>Gill Sans MT</vt:lpstr>
      <vt:lpstr>Helvetica</vt:lpstr>
      <vt:lpstr>Lexend</vt:lpstr>
      <vt:lpstr>Wingdings</vt:lpstr>
      <vt:lpstr>1_内容Copytext </vt:lpstr>
      <vt:lpstr>code01</vt:lpstr>
      <vt:lpstr>1_code01</vt:lpstr>
      <vt:lpstr>结束页</vt:lpstr>
      <vt:lpstr>PowerPoint 演示文稿</vt:lpstr>
      <vt:lpstr>Content</vt:lpstr>
      <vt:lpstr>Content  github.com/Infrasys-AI/AIInfra</vt:lpstr>
      <vt:lpstr>Content</vt:lpstr>
      <vt:lpstr>Content</vt:lpstr>
      <vt:lpstr>PowerPoint 演示文稿</vt:lpstr>
      <vt:lpstr>芯片和单机柜功率密度增大</vt:lpstr>
      <vt:lpstr>    单芯 TDP &gt; 300w</vt:lpstr>
      <vt:lpstr>    单芯 TDP &gt; 300w</vt:lpstr>
      <vt:lpstr>    单芯 TDP &gt; 300w</vt:lpstr>
      <vt:lpstr>    单芯 TDP &gt; 300w</vt:lpstr>
      <vt:lpstr>    单机架功率密度 &gt;20KW</vt:lpstr>
      <vt:lpstr>    单机架功率密度 &gt;20KW</vt:lpstr>
      <vt:lpstr>以 NVIDA 为例</vt:lpstr>
      <vt:lpstr>    单机架功率密度 &gt;20KW</vt:lpstr>
      <vt:lpstr>Question</vt:lpstr>
      <vt:lpstr>服务器丢到大山沟里面</vt:lpstr>
      <vt:lpstr>曾经奶奶少的 ZOMI….</vt:lpstr>
      <vt:lpstr>服务器丢到雪山上面</vt:lpstr>
      <vt:lpstr>服务器丢到大海里面</vt:lpstr>
      <vt:lpstr>PowerPoint 演示文稿</vt:lpstr>
      <vt:lpstr>空气 vs 水</vt:lpstr>
      <vt:lpstr>液冷的出现</vt:lpstr>
      <vt:lpstr>液冷散热技术</vt:lpstr>
      <vt:lpstr>冷板式液冷通用架构：能量逐级传递</vt:lpstr>
      <vt:lpstr>冷板式液冷整体链路图</vt:lpstr>
      <vt:lpstr>冷板式液冷示例图</vt:lpstr>
      <vt:lpstr>浸没式液冷</vt:lpstr>
      <vt:lpstr>喷淋式液冷</vt:lpstr>
      <vt:lpstr>PowerPoint 演示文稿</vt:lpstr>
      <vt:lpstr>大型AI DC 机房分区示意图</vt:lpstr>
      <vt:lpstr>风液混合微模块示意图</vt:lpstr>
      <vt:lpstr>PowerPoint 演示文稿</vt:lpstr>
      <vt:lpstr>通用服务器 vs AI 服务器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11540</cp:revision>
  <cp:lastPrinted>2023-09-08T09:14:01Z</cp:lastPrinted>
  <dcterms:created xsi:type="dcterms:W3CDTF">2020-08-28T08:44:19Z</dcterms:created>
  <dcterms:modified xsi:type="dcterms:W3CDTF">2025-07-01T06:37:23Z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